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403" r:id="rId3"/>
    <p:sldId id="404" r:id="rId4"/>
    <p:sldId id="257" r:id="rId5"/>
  </p:sldIdLst>
  <p:sldSz cx="12192000" cy="6858000"/>
  <p:notesSz cx="6858000" cy="9144000"/>
  <p:defaultTextStyle>
    <a:defPPr>
      <a:defRPr lang="ka-G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974"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a-G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AD2308-F009-4BC2-8FF6-6F533CE4E031}" type="datetimeFigureOut">
              <a:rPr lang="ka-GE" smtClean="0"/>
              <a:t>06.09.2021</a:t>
            </a:fld>
            <a:endParaRPr lang="ka-G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a-G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ka-G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a-G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332FE-17D5-4B00-B1DB-2BBEC5B0F63A}" type="slidenum">
              <a:rPr lang="ka-GE" smtClean="0"/>
              <a:t>‹#›</a:t>
            </a:fld>
            <a:endParaRPr lang="ka-GE"/>
          </a:p>
        </p:txBody>
      </p:sp>
    </p:spTree>
    <p:extLst>
      <p:ext uri="{BB962C8B-B14F-4D97-AF65-F5344CB8AC3E}">
        <p14:creationId xmlns:p14="http://schemas.microsoft.com/office/powerpoint/2010/main" val="251001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DAE92-885B-B543-B69E-C1A93F996DA5}" type="slidenum">
              <a:rPr lang="en-US" smtClean="0"/>
              <a:pPr/>
              <a:t>3</a:t>
            </a:fld>
            <a:endParaRPr lang="en-US"/>
          </a:p>
        </p:txBody>
      </p:sp>
    </p:spTree>
    <p:extLst>
      <p:ext uri="{BB962C8B-B14F-4D97-AF65-F5344CB8AC3E}">
        <p14:creationId xmlns:p14="http://schemas.microsoft.com/office/powerpoint/2010/main" val="3589584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92CAD-F70B-4048-912C-74D2CA61DF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ka-GE"/>
          </a:p>
        </p:txBody>
      </p:sp>
      <p:sp>
        <p:nvSpPr>
          <p:cNvPr id="3" name="Subtitle 2">
            <a:extLst>
              <a:ext uri="{FF2B5EF4-FFF2-40B4-BE49-F238E27FC236}">
                <a16:creationId xmlns:a16="http://schemas.microsoft.com/office/drawing/2014/main" id="{578DBC32-9DF0-4CBA-8021-99B8F6351C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ka-GE"/>
          </a:p>
        </p:txBody>
      </p:sp>
      <p:sp>
        <p:nvSpPr>
          <p:cNvPr id="4" name="Date Placeholder 3">
            <a:extLst>
              <a:ext uri="{FF2B5EF4-FFF2-40B4-BE49-F238E27FC236}">
                <a16:creationId xmlns:a16="http://schemas.microsoft.com/office/drawing/2014/main" id="{AABC2654-9B28-4F48-9BFA-B2557A023856}"/>
              </a:ext>
            </a:extLst>
          </p:cNvPr>
          <p:cNvSpPr>
            <a:spLocks noGrp="1"/>
          </p:cNvSpPr>
          <p:nvPr>
            <p:ph type="dt" sz="half" idx="10"/>
          </p:nvPr>
        </p:nvSpPr>
        <p:spPr/>
        <p:txBody>
          <a:bodyPr/>
          <a:lstStyle/>
          <a:p>
            <a:fld id="{41FB8753-5896-4362-BA5B-7DBFEC94085F}" type="datetimeFigureOut">
              <a:rPr lang="ka-GE" smtClean="0"/>
              <a:t>06.09.2021</a:t>
            </a:fld>
            <a:endParaRPr lang="ka-GE"/>
          </a:p>
        </p:txBody>
      </p:sp>
      <p:sp>
        <p:nvSpPr>
          <p:cNvPr id="5" name="Footer Placeholder 4">
            <a:extLst>
              <a:ext uri="{FF2B5EF4-FFF2-40B4-BE49-F238E27FC236}">
                <a16:creationId xmlns:a16="http://schemas.microsoft.com/office/drawing/2014/main" id="{51EBE3EA-2941-4954-BB18-7C5112F39AD6}"/>
              </a:ext>
            </a:extLst>
          </p:cNvPr>
          <p:cNvSpPr>
            <a:spLocks noGrp="1"/>
          </p:cNvSpPr>
          <p:nvPr>
            <p:ph type="ftr" sz="quarter" idx="11"/>
          </p:nvPr>
        </p:nvSpPr>
        <p:spPr/>
        <p:txBody>
          <a:bodyPr/>
          <a:lstStyle/>
          <a:p>
            <a:endParaRPr lang="ka-GE"/>
          </a:p>
        </p:txBody>
      </p:sp>
      <p:sp>
        <p:nvSpPr>
          <p:cNvPr id="6" name="Slide Number Placeholder 5">
            <a:extLst>
              <a:ext uri="{FF2B5EF4-FFF2-40B4-BE49-F238E27FC236}">
                <a16:creationId xmlns:a16="http://schemas.microsoft.com/office/drawing/2014/main" id="{32E8AA49-E2F4-4ACF-9F9F-FB7BFFBD9260}"/>
              </a:ext>
            </a:extLst>
          </p:cNvPr>
          <p:cNvSpPr>
            <a:spLocks noGrp="1"/>
          </p:cNvSpPr>
          <p:nvPr>
            <p:ph type="sldNum" sz="quarter" idx="12"/>
          </p:nvPr>
        </p:nvSpPr>
        <p:spPr/>
        <p:txBody>
          <a:bodyPr/>
          <a:lstStyle/>
          <a:p>
            <a:fld id="{535AFADC-C900-40FB-A2E6-FC1E268A284B}" type="slidenum">
              <a:rPr lang="ka-GE" smtClean="0"/>
              <a:t>‹#›</a:t>
            </a:fld>
            <a:endParaRPr lang="ka-GE"/>
          </a:p>
        </p:txBody>
      </p:sp>
    </p:spTree>
    <p:extLst>
      <p:ext uri="{BB962C8B-B14F-4D97-AF65-F5344CB8AC3E}">
        <p14:creationId xmlns:p14="http://schemas.microsoft.com/office/powerpoint/2010/main" val="294623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81E3E-0B63-4D4A-9AC0-C597AC355E25}"/>
              </a:ext>
            </a:extLst>
          </p:cNvPr>
          <p:cNvSpPr>
            <a:spLocks noGrp="1"/>
          </p:cNvSpPr>
          <p:nvPr>
            <p:ph type="title"/>
          </p:nvPr>
        </p:nvSpPr>
        <p:spPr/>
        <p:txBody>
          <a:bodyPr/>
          <a:lstStyle/>
          <a:p>
            <a:r>
              <a:rPr lang="en-US"/>
              <a:t>Click to edit Master title style</a:t>
            </a:r>
            <a:endParaRPr lang="ka-GE"/>
          </a:p>
        </p:txBody>
      </p:sp>
      <p:sp>
        <p:nvSpPr>
          <p:cNvPr id="3" name="Vertical Text Placeholder 2">
            <a:extLst>
              <a:ext uri="{FF2B5EF4-FFF2-40B4-BE49-F238E27FC236}">
                <a16:creationId xmlns:a16="http://schemas.microsoft.com/office/drawing/2014/main" id="{0F9CD104-FD67-45AA-A4D5-822C62867B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ka-GE"/>
          </a:p>
        </p:txBody>
      </p:sp>
      <p:sp>
        <p:nvSpPr>
          <p:cNvPr id="4" name="Date Placeholder 3">
            <a:extLst>
              <a:ext uri="{FF2B5EF4-FFF2-40B4-BE49-F238E27FC236}">
                <a16:creationId xmlns:a16="http://schemas.microsoft.com/office/drawing/2014/main" id="{88285A5C-8270-404B-AF2A-C55EE7C6E49F}"/>
              </a:ext>
            </a:extLst>
          </p:cNvPr>
          <p:cNvSpPr>
            <a:spLocks noGrp="1"/>
          </p:cNvSpPr>
          <p:nvPr>
            <p:ph type="dt" sz="half" idx="10"/>
          </p:nvPr>
        </p:nvSpPr>
        <p:spPr/>
        <p:txBody>
          <a:bodyPr/>
          <a:lstStyle/>
          <a:p>
            <a:fld id="{41FB8753-5896-4362-BA5B-7DBFEC94085F}" type="datetimeFigureOut">
              <a:rPr lang="ka-GE" smtClean="0"/>
              <a:t>06.09.2021</a:t>
            </a:fld>
            <a:endParaRPr lang="ka-GE"/>
          </a:p>
        </p:txBody>
      </p:sp>
      <p:sp>
        <p:nvSpPr>
          <p:cNvPr id="5" name="Footer Placeholder 4">
            <a:extLst>
              <a:ext uri="{FF2B5EF4-FFF2-40B4-BE49-F238E27FC236}">
                <a16:creationId xmlns:a16="http://schemas.microsoft.com/office/drawing/2014/main" id="{0CF9C204-2704-4CD4-9604-1C2D912AF9C7}"/>
              </a:ext>
            </a:extLst>
          </p:cNvPr>
          <p:cNvSpPr>
            <a:spLocks noGrp="1"/>
          </p:cNvSpPr>
          <p:nvPr>
            <p:ph type="ftr" sz="quarter" idx="11"/>
          </p:nvPr>
        </p:nvSpPr>
        <p:spPr/>
        <p:txBody>
          <a:bodyPr/>
          <a:lstStyle/>
          <a:p>
            <a:endParaRPr lang="ka-GE"/>
          </a:p>
        </p:txBody>
      </p:sp>
      <p:sp>
        <p:nvSpPr>
          <p:cNvPr id="6" name="Slide Number Placeholder 5">
            <a:extLst>
              <a:ext uri="{FF2B5EF4-FFF2-40B4-BE49-F238E27FC236}">
                <a16:creationId xmlns:a16="http://schemas.microsoft.com/office/drawing/2014/main" id="{47BEC8F1-0C8B-4853-BACE-D6DC388B6195}"/>
              </a:ext>
            </a:extLst>
          </p:cNvPr>
          <p:cNvSpPr>
            <a:spLocks noGrp="1"/>
          </p:cNvSpPr>
          <p:nvPr>
            <p:ph type="sldNum" sz="quarter" idx="12"/>
          </p:nvPr>
        </p:nvSpPr>
        <p:spPr/>
        <p:txBody>
          <a:bodyPr/>
          <a:lstStyle/>
          <a:p>
            <a:fld id="{535AFADC-C900-40FB-A2E6-FC1E268A284B}" type="slidenum">
              <a:rPr lang="ka-GE" smtClean="0"/>
              <a:t>‹#›</a:t>
            </a:fld>
            <a:endParaRPr lang="ka-GE"/>
          </a:p>
        </p:txBody>
      </p:sp>
    </p:spTree>
    <p:extLst>
      <p:ext uri="{BB962C8B-B14F-4D97-AF65-F5344CB8AC3E}">
        <p14:creationId xmlns:p14="http://schemas.microsoft.com/office/powerpoint/2010/main" val="2146573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6CD060-0508-4FC4-9F5E-42911D718C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ka-GE"/>
          </a:p>
        </p:txBody>
      </p:sp>
      <p:sp>
        <p:nvSpPr>
          <p:cNvPr id="3" name="Vertical Text Placeholder 2">
            <a:extLst>
              <a:ext uri="{FF2B5EF4-FFF2-40B4-BE49-F238E27FC236}">
                <a16:creationId xmlns:a16="http://schemas.microsoft.com/office/drawing/2014/main" id="{FCB7831A-EED0-468F-B2BD-F003E9A6B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ka-GE"/>
          </a:p>
        </p:txBody>
      </p:sp>
      <p:sp>
        <p:nvSpPr>
          <p:cNvPr id="4" name="Date Placeholder 3">
            <a:extLst>
              <a:ext uri="{FF2B5EF4-FFF2-40B4-BE49-F238E27FC236}">
                <a16:creationId xmlns:a16="http://schemas.microsoft.com/office/drawing/2014/main" id="{31E99E40-0000-4B3A-AB12-AC13D9E9A22B}"/>
              </a:ext>
            </a:extLst>
          </p:cNvPr>
          <p:cNvSpPr>
            <a:spLocks noGrp="1"/>
          </p:cNvSpPr>
          <p:nvPr>
            <p:ph type="dt" sz="half" idx="10"/>
          </p:nvPr>
        </p:nvSpPr>
        <p:spPr/>
        <p:txBody>
          <a:bodyPr/>
          <a:lstStyle/>
          <a:p>
            <a:fld id="{41FB8753-5896-4362-BA5B-7DBFEC94085F}" type="datetimeFigureOut">
              <a:rPr lang="ka-GE" smtClean="0"/>
              <a:t>06.09.2021</a:t>
            </a:fld>
            <a:endParaRPr lang="ka-GE"/>
          </a:p>
        </p:txBody>
      </p:sp>
      <p:sp>
        <p:nvSpPr>
          <p:cNvPr id="5" name="Footer Placeholder 4">
            <a:extLst>
              <a:ext uri="{FF2B5EF4-FFF2-40B4-BE49-F238E27FC236}">
                <a16:creationId xmlns:a16="http://schemas.microsoft.com/office/drawing/2014/main" id="{7584D4D1-CC71-4E12-8EA5-5D35CC07F6A6}"/>
              </a:ext>
            </a:extLst>
          </p:cNvPr>
          <p:cNvSpPr>
            <a:spLocks noGrp="1"/>
          </p:cNvSpPr>
          <p:nvPr>
            <p:ph type="ftr" sz="quarter" idx="11"/>
          </p:nvPr>
        </p:nvSpPr>
        <p:spPr/>
        <p:txBody>
          <a:bodyPr/>
          <a:lstStyle/>
          <a:p>
            <a:endParaRPr lang="ka-GE"/>
          </a:p>
        </p:txBody>
      </p:sp>
      <p:sp>
        <p:nvSpPr>
          <p:cNvPr id="6" name="Slide Number Placeholder 5">
            <a:extLst>
              <a:ext uri="{FF2B5EF4-FFF2-40B4-BE49-F238E27FC236}">
                <a16:creationId xmlns:a16="http://schemas.microsoft.com/office/drawing/2014/main" id="{8D624B11-6145-48DB-BF3D-0DDBD23410FF}"/>
              </a:ext>
            </a:extLst>
          </p:cNvPr>
          <p:cNvSpPr>
            <a:spLocks noGrp="1"/>
          </p:cNvSpPr>
          <p:nvPr>
            <p:ph type="sldNum" sz="quarter" idx="12"/>
          </p:nvPr>
        </p:nvSpPr>
        <p:spPr/>
        <p:txBody>
          <a:bodyPr/>
          <a:lstStyle/>
          <a:p>
            <a:fld id="{535AFADC-C900-40FB-A2E6-FC1E268A284B}" type="slidenum">
              <a:rPr lang="ka-GE" smtClean="0"/>
              <a:t>‹#›</a:t>
            </a:fld>
            <a:endParaRPr lang="ka-GE"/>
          </a:p>
        </p:txBody>
      </p:sp>
    </p:spTree>
    <p:extLst>
      <p:ext uri="{BB962C8B-B14F-4D97-AF65-F5344CB8AC3E}">
        <p14:creationId xmlns:p14="http://schemas.microsoft.com/office/powerpoint/2010/main" val="417243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4CD95-85D2-42AB-A4E1-E9E660B936C3}"/>
              </a:ext>
            </a:extLst>
          </p:cNvPr>
          <p:cNvSpPr>
            <a:spLocks noGrp="1"/>
          </p:cNvSpPr>
          <p:nvPr>
            <p:ph type="title"/>
          </p:nvPr>
        </p:nvSpPr>
        <p:spPr/>
        <p:txBody>
          <a:bodyPr/>
          <a:lstStyle/>
          <a:p>
            <a:r>
              <a:rPr lang="en-US"/>
              <a:t>Click to edit Master title style</a:t>
            </a:r>
            <a:endParaRPr lang="ka-GE"/>
          </a:p>
        </p:txBody>
      </p:sp>
      <p:sp>
        <p:nvSpPr>
          <p:cNvPr id="3" name="Content Placeholder 2">
            <a:extLst>
              <a:ext uri="{FF2B5EF4-FFF2-40B4-BE49-F238E27FC236}">
                <a16:creationId xmlns:a16="http://schemas.microsoft.com/office/drawing/2014/main" id="{9B7F1E05-6A2C-4E7B-953B-7A57290CE6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ka-GE"/>
          </a:p>
        </p:txBody>
      </p:sp>
      <p:sp>
        <p:nvSpPr>
          <p:cNvPr id="4" name="Date Placeholder 3">
            <a:extLst>
              <a:ext uri="{FF2B5EF4-FFF2-40B4-BE49-F238E27FC236}">
                <a16:creationId xmlns:a16="http://schemas.microsoft.com/office/drawing/2014/main" id="{F43BE283-E8C9-4720-89AC-9245A3601F55}"/>
              </a:ext>
            </a:extLst>
          </p:cNvPr>
          <p:cNvSpPr>
            <a:spLocks noGrp="1"/>
          </p:cNvSpPr>
          <p:nvPr>
            <p:ph type="dt" sz="half" idx="10"/>
          </p:nvPr>
        </p:nvSpPr>
        <p:spPr/>
        <p:txBody>
          <a:bodyPr/>
          <a:lstStyle/>
          <a:p>
            <a:fld id="{41FB8753-5896-4362-BA5B-7DBFEC94085F}" type="datetimeFigureOut">
              <a:rPr lang="ka-GE" smtClean="0"/>
              <a:t>06.09.2021</a:t>
            </a:fld>
            <a:endParaRPr lang="ka-GE"/>
          </a:p>
        </p:txBody>
      </p:sp>
      <p:sp>
        <p:nvSpPr>
          <p:cNvPr id="5" name="Footer Placeholder 4">
            <a:extLst>
              <a:ext uri="{FF2B5EF4-FFF2-40B4-BE49-F238E27FC236}">
                <a16:creationId xmlns:a16="http://schemas.microsoft.com/office/drawing/2014/main" id="{D4EF5EC0-0FB8-4CEE-8AB5-0CAB4D06A796}"/>
              </a:ext>
            </a:extLst>
          </p:cNvPr>
          <p:cNvSpPr>
            <a:spLocks noGrp="1"/>
          </p:cNvSpPr>
          <p:nvPr>
            <p:ph type="ftr" sz="quarter" idx="11"/>
          </p:nvPr>
        </p:nvSpPr>
        <p:spPr/>
        <p:txBody>
          <a:bodyPr/>
          <a:lstStyle/>
          <a:p>
            <a:endParaRPr lang="ka-GE"/>
          </a:p>
        </p:txBody>
      </p:sp>
      <p:sp>
        <p:nvSpPr>
          <p:cNvPr id="6" name="Slide Number Placeholder 5">
            <a:extLst>
              <a:ext uri="{FF2B5EF4-FFF2-40B4-BE49-F238E27FC236}">
                <a16:creationId xmlns:a16="http://schemas.microsoft.com/office/drawing/2014/main" id="{2E5103BF-1ADD-439D-8F89-10FBB0E9035D}"/>
              </a:ext>
            </a:extLst>
          </p:cNvPr>
          <p:cNvSpPr>
            <a:spLocks noGrp="1"/>
          </p:cNvSpPr>
          <p:nvPr>
            <p:ph type="sldNum" sz="quarter" idx="12"/>
          </p:nvPr>
        </p:nvSpPr>
        <p:spPr/>
        <p:txBody>
          <a:bodyPr/>
          <a:lstStyle/>
          <a:p>
            <a:fld id="{535AFADC-C900-40FB-A2E6-FC1E268A284B}" type="slidenum">
              <a:rPr lang="ka-GE" smtClean="0"/>
              <a:t>‹#›</a:t>
            </a:fld>
            <a:endParaRPr lang="ka-GE"/>
          </a:p>
        </p:txBody>
      </p:sp>
    </p:spTree>
    <p:extLst>
      <p:ext uri="{BB962C8B-B14F-4D97-AF65-F5344CB8AC3E}">
        <p14:creationId xmlns:p14="http://schemas.microsoft.com/office/powerpoint/2010/main" val="847665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E061D-1F29-4B30-A3BE-E4C1257105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ka-GE"/>
          </a:p>
        </p:txBody>
      </p:sp>
      <p:sp>
        <p:nvSpPr>
          <p:cNvPr id="3" name="Text Placeholder 2">
            <a:extLst>
              <a:ext uri="{FF2B5EF4-FFF2-40B4-BE49-F238E27FC236}">
                <a16:creationId xmlns:a16="http://schemas.microsoft.com/office/drawing/2014/main" id="{35E24C18-AE18-4C65-AC3B-3FBB911BC8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9BDC0D-99DC-4816-BB8F-9956343783F4}"/>
              </a:ext>
            </a:extLst>
          </p:cNvPr>
          <p:cNvSpPr>
            <a:spLocks noGrp="1"/>
          </p:cNvSpPr>
          <p:nvPr>
            <p:ph type="dt" sz="half" idx="10"/>
          </p:nvPr>
        </p:nvSpPr>
        <p:spPr/>
        <p:txBody>
          <a:bodyPr/>
          <a:lstStyle/>
          <a:p>
            <a:fld id="{41FB8753-5896-4362-BA5B-7DBFEC94085F}" type="datetimeFigureOut">
              <a:rPr lang="ka-GE" smtClean="0"/>
              <a:t>06.09.2021</a:t>
            </a:fld>
            <a:endParaRPr lang="ka-GE"/>
          </a:p>
        </p:txBody>
      </p:sp>
      <p:sp>
        <p:nvSpPr>
          <p:cNvPr id="5" name="Footer Placeholder 4">
            <a:extLst>
              <a:ext uri="{FF2B5EF4-FFF2-40B4-BE49-F238E27FC236}">
                <a16:creationId xmlns:a16="http://schemas.microsoft.com/office/drawing/2014/main" id="{CCCF870B-6B21-4488-BBB5-456B48BDDAA2}"/>
              </a:ext>
            </a:extLst>
          </p:cNvPr>
          <p:cNvSpPr>
            <a:spLocks noGrp="1"/>
          </p:cNvSpPr>
          <p:nvPr>
            <p:ph type="ftr" sz="quarter" idx="11"/>
          </p:nvPr>
        </p:nvSpPr>
        <p:spPr/>
        <p:txBody>
          <a:bodyPr/>
          <a:lstStyle/>
          <a:p>
            <a:endParaRPr lang="ka-GE"/>
          </a:p>
        </p:txBody>
      </p:sp>
      <p:sp>
        <p:nvSpPr>
          <p:cNvPr id="6" name="Slide Number Placeholder 5">
            <a:extLst>
              <a:ext uri="{FF2B5EF4-FFF2-40B4-BE49-F238E27FC236}">
                <a16:creationId xmlns:a16="http://schemas.microsoft.com/office/drawing/2014/main" id="{12BC233F-1E32-4B75-9E1E-9BC4766A366C}"/>
              </a:ext>
            </a:extLst>
          </p:cNvPr>
          <p:cNvSpPr>
            <a:spLocks noGrp="1"/>
          </p:cNvSpPr>
          <p:nvPr>
            <p:ph type="sldNum" sz="quarter" idx="12"/>
          </p:nvPr>
        </p:nvSpPr>
        <p:spPr/>
        <p:txBody>
          <a:bodyPr/>
          <a:lstStyle/>
          <a:p>
            <a:fld id="{535AFADC-C900-40FB-A2E6-FC1E268A284B}" type="slidenum">
              <a:rPr lang="ka-GE" smtClean="0"/>
              <a:t>‹#›</a:t>
            </a:fld>
            <a:endParaRPr lang="ka-GE"/>
          </a:p>
        </p:txBody>
      </p:sp>
    </p:spTree>
    <p:extLst>
      <p:ext uri="{BB962C8B-B14F-4D97-AF65-F5344CB8AC3E}">
        <p14:creationId xmlns:p14="http://schemas.microsoft.com/office/powerpoint/2010/main" val="643221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7911B-347F-4F74-9421-6692279F978F}"/>
              </a:ext>
            </a:extLst>
          </p:cNvPr>
          <p:cNvSpPr>
            <a:spLocks noGrp="1"/>
          </p:cNvSpPr>
          <p:nvPr>
            <p:ph type="title"/>
          </p:nvPr>
        </p:nvSpPr>
        <p:spPr/>
        <p:txBody>
          <a:bodyPr/>
          <a:lstStyle/>
          <a:p>
            <a:r>
              <a:rPr lang="en-US"/>
              <a:t>Click to edit Master title style</a:t>
            </a:r>
            <a:endParaRPr lang="ka-GE"/>
          </a:p>
        </p:txBody>
      </p:sp>
      <p:sp>
        <p:nvSpPr>
          <p:cNvPr id="3" name="Content Placeholder 2">
            <a:extLst>
              <a:ext uri="{FF2B5EF4-FFF2-40B4-BE49-F238E27FC236}">
                <a16:creationId xmlns:a16="http://schemas.microsoft.com/office/drawing/2014/main" id="{931B88DA-D489-4B9D-9945-5A46F2E4B4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ka-GE"/>
          </a:p>
        </p:txBody>
      </p:sp>
      <p:sp>
        <p:nvSpPr>
          <p:cNvPr id="4" name="Content Placeholder 3">
            <a:extLst>
              <a:ext uri="{FF2B5EF4-FFF2-40B4-BE49-F238E27FC236}">
                <a16:creationId xmlns:a16="http://schemas.microsoft.com/office/drawing/2014/main" id="{6ABD4B9A-FBA0-4B97-B417-33EB78DFD5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ka-GE"/>
          </a:p>
        </p:txBody>
      </p:sp>
      <p:sp>
        <p:nvSpPr>
          <p:cNvPr id="5" name="Date Placeholder 4">
            <a:extLst>
              <a:ext uri="{FF2B5EF4-FFF2-40B4-BE49-F238E27FC236}">
                <a16:creationId xmlns:a16="http://schemas.microsoft.com/office/drawing/2014/main" id="{000F3CF5-A2AA-4DB8-B60B-B81E17A934D1}"/>
              </a:ext>
            </a:extLst>
          </p:cNvPr>
          <p:cNvSpPr>
            <a:spLocks noGrp="1"/>
          </p:cNvSpPr>
          <p:nvPr>
            <p:ph type="dt" sz="half" idx="10"/>
          </p:nvPr>
        </p:nvSpPr>
        <p:spPr/>
        <p:txBody>
          <a:bodyPr/>
          <a:lstStyle/>
          <a:p>
            <a:fld id="{41FB8753-5896-4362-BA5B-7DBFEC94085F}" type="datetimeFigureOut">
              <a:rPr lang="ka-GE" smtClean="0"/>
              <a:t>06.09.2021</a:t>
            </a:fld>
            <a:endParaRPr lang="ka-GE"/>
          </a:p>
        </p:txBody>
      </p:sp>
      <p:sp>
        <p:nvSpPr>
          <p:cNvPr id="6" name="Footer Placeholder 5">
            <a:extLst>
              <a:ext uri="{FF2B5EF4-FFF2-40B4-BE49-F238E27FC236}">
                <a16:creationId xmlns:a16="http://schemas.microsoft.com/office/drawing/2014/main" id="{D716E2B8-C948-435D-934F-6C96E67A2D0A}"/>
              </a:ext>
            </a:extLst>
          </p:cNvPr>
          <p:cNvSpPr>
            <a:spLocks noGrp="1"/>
          </p:cNvSpPr>
          <p:nvPr>
            <p:ph type="ftr" sz="quarter" idx="11"/>
          </p:nvPr>
        </p:nvSpPr>
        <p:spPr/>
        <p:txBody>
          <a:bodyPr/>
          <a:lstStyle/>
          <a:p>
            <a:endParaRPr lang="ka-GE"/>
          </a:p>
        </p:txBody>
      </p:sp>
      <p:sp>
        <p:nvSpPr>
          <p:cNvPr id="7" name="Slide Number Placeholder 6">
            <a:extLst>
              <a:ext uri="{FF2B5EF4-FFF2-40B4-BE49-F238E27FC236}">
                <a16:creationId xmlns:a16="http://schemas.microsoft.com/office/drawing/2014/main" id="{A9489597-E7AA-4AAB-9C47-1AB3B5FD049E}"/>
              </a:ext>
            </a:extLst>
          </p:cNvPr>
          <p:cNvSpPr>
            <a:spLocks noGrp="1"/>
          </p:cNvSpPr>
          <p:nvPr>
            <p:ph type="sldNum" sz="quarter" idx="12"/>
          </p:nvPr>
        </p:nvSpPr>
        <p:spPr/>
        <p:txBody>
          <a:bodyPr/>
          <a:lstStyle/>
          <a:p>
            <a:fld id="{535AFADC-C900-40FB-A2E6-FC1E268A284B}" type="slidenum">
              <a:rPr lang="ka-GE" smtClean="0"/>
              <a:t>‹#›</a:t>
            </a:fld>
            <a:endParaRPr lang="ka-GE"/>
          </a:p>
        </p:txBody>
      </p:sp>
    </p:spTree>
    <p:extLst>
      <p:ext uri="{BB962C8B-B14F-4D97-AF65-F5344CB8AC3E}">
        <p14:creationId xmlns:p14="http://schemas.microsoft.com/office/powerpoint/2010/main" val="391935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768D-D214-4413-A484-1B2EB0DD896F}"/>
              </a:ext>
            </a:extLst>
          </p:cNvPr>
          <p:cNvSpPr>
            <a:spLocks noGrp="1"/>
          </p:cNvSpPr>
          <p:nvPr>
            <p:ph type="title"/>
          </p:nvPr>
        </p:nvSpPr>
        <p:spPr>
          <a:xfrm>
            <a:off x="839788" y="365125"/>
            <a:ext cx="10515600" cy="1325563"/>
          </a:xfrm>
        </p:spPr>
        <p:txBody>
          <a:bodyPr/>
          <a:lstStyle/>
          <a:p>
            <a:r>
              <a:rPr lang="en-US"/>
              <a:t>Click to edit Master title style</a:t>
            </a:r>
            <a:endParaRPr lang="ka-GE"/>
          </a:p>
        </p:txBody>
      </p:sp>
      <p:sp>
        <p:nvSpPr>
          <p:cNvPr id="3" name="Text Placeholder 2">
            <a:extLst>
              <a:ext uri="{FF2B5EF4-FFF2-40B4-BE49-F238E27FC236}">
                <a16:creationId xmlns:a16="http://schemas.microsoft.com/office/drawing/2014/main" id="{C5775C4D-FF22-427D-AFB6-A050CF46D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9B5426-F1F6-4814-A2AB-6824747295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ka-GE"/>
          </a:p>
        </p:txBody>
      </p:sp>
      <p:sp>
        <p:nvSpPr>
          <p:cNvPr id="5" name="Text Placeholder 4">
            <a:extLst>
              <a:ext uri="{FF2B5EF4-FFF2-40B4-BE49-F238E27FC236}">
                <a16:creationId xmlns:a16="http://schemas.microsoft.com/office/drawing/2014/main" id="{97B36F52-15A4-4E4A-A626-B6348E80B0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7F5375-378C-4374-A888-5B3DF60B5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ka-GE"/>
          </a:p>
        </p:txBody>
      </p:sp>
      <p:sp>
        <p:nvSpPr>
          <p:cNvPr id="7" name="Date Placeholder 6">
            <a:extLst>
              <a:ext uri="{FF2B5EF4-FFF2-40B4-BE49-F238E27FC236}">
                <a16:creationId xmlns:a16="http://schemas.microsoft.com/office/drawing/2014/main" id="{98363960-91D7-4F7B-B13A-85742868ADEB}"/>
              </a:ext>
            </a:extLst>
          </p:cNvPr>
          <p:cNvSpPr>
            <a:spLocks noGrp="1"/>
          </p:cNvSpPr>
          <p:nvPr>
            <p:ph type="dt" sz="half" idx="10"/>
          </p:nvPr>
        </p:nvSpPr>
        <p:spPr/>
        <p:txBody>
          <a:bodyPr/>
          <a:lstStyle/>
          <a:p>
            <a:fld id="{41FB8753-5896-4362-BA5B-7DBFEC94085F}" type="datetimeFigureOut">
              <a:rPr lang="ka-GE" smtClean="0"/>
              <a:t>06.09.2021</a:t>
            </a:fld>
            <a:endParaRPr lang="ka-GE"/>
          </a:p>
        </p:txBody>
      </p:sp>
      <p:sp>
        <p:nvSpPr>
          <p:cNvPr id="8" name="Footer Placeholder 7">
            <a:extLst>
              <a:ext uri="{FF2B5EF4-FFF2-40B4-BE49-F238E27FC236}">
                <a16:creationId xmlns:a16="http://schemas.microsoft.com/office/drawing/2014/main" id="{89AEF8A4-CC0E-4C9C-9B42-AF90247FA3B9}"/>
              </a:ext>
            </a:extLst>
          </p:cNvPr>
          <p:cNvSpPr>
            <a:spLocks noGrp="1"/>
          </p:cNvSpPr>
          <p:nvPr>
            <p:ph type="ftr" sz="quarter" idx="11"/>
          </p:nvPr>
        </p:nvSpPr>
        <p:spPr/>
        <p:txBody>
          <a:bodyPr/>
          <a:lstStyle/>
          <a:p>
            <a:endParaRPr lang="ka-GE"/>
          </a:p>
        </p:txBody>
      </p:sp>
      <p:sp>
        <p:nvSpPr>
          <p:cNvPr id="9" name="Slide Number Placeholder 8">
            <a:extLst>
              <a:ext uri="{FF2B5EF4-FFF2-40B4-BE49-F238E27FC236}">
                <a16:creationId xmlns:a16="http://schemas.microsoft.com/office/drawing/2014/main" id="{6E578228-11D3-4851-89B5-417DB1284D03}"/>
              </a:ext>
            </a:extLst>
          </p:cNvPr>
          <p:cNvSpPr>
            <a:spLocks noGrp="1"/>
          </p:cNvSpPr>
          <p:nvPr>
            <p:ph type="sldNum" sz="quarter" idx="12"/>
          </p:nvPr>
        </p:nvSpPr>
        <p:spPr/>
        <p:txBody>
          <a:bodyPr/>
          <a:lstStyle/>
          <a:p>
            <a:fld id="{535AFADC-C900-40FB-A2E6-FC1E268A284B}" type="slidenum">
              <a:rPr lang="ka-GE" smtClean="0"/>
              <a:t>‹#›</a:t>
            </a:fld>
            <a:endParaRPr lang="ka-GE"/>
          </a:p>
        </p:txBody>
      </p:sp>
    </p:spTree>
    <p:extLst>
      <p:ext uri="{BB962C8B-B14F-4D97-AF65-F5344CB8AC3E}">
        <p14:creationId xmlns:p14="http://schemas.microsoft.com/office/powerpoint/2010/main" val="1070153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5274D-CB05-4DAE-8B91-BED079E6AF6F}"/>
              </a:ext>
            </a:extLst>
          </p:cNvPr>
          <p:cNvSpPr>
            <a:spLocks noGrp="1"/>
          </p:cNvSpPr>
          <p:nvPr>
            <p:ph type="title"/>
          </p:nvPr>
        </p:nvSpPr>
        <p:spPr/>
        <p:txBody>
          <a:bodyPr/>
          <a:lstStyle/>
          <a:p>
            <a:r>
              <a:rPr lang="en-US"/>
              <a:t>Click to edit Master title style</a:t>
            </a:r>
            <a:endParaRPr lang="ka-GE"/>
          </a:p>
        </p:txBody>
      </p:sp>
      <p:sp>
        <p:nvSpPr>
          <p:cNvPr id="3" name="Date Placeholder 2">
            <a:extLst>
              <a:ext uri="{FF2B5EF4-FFF2-40B4-BE49-F238E27FC236}">
                <a16:creationId xmlns:a16="http://schemas.microsoft.com/office/drawing/2014/main" id="{6E107C3F-0FB8-4080-B814-C621A4F5E549}"/>
              </a:ext>
            </a:extLst>
          </p:cNvPr>
          <p:cNvSpPr>
            <a:spLocks noGrp="1"/>
          </p:cNvSpPr>
          <p:nvPr>
            <p:ph type="dt" sz="half" idx="10"/>
          </p:nvPr>
        </p:nvSpPr>
        <p:spPr/>
        <p:txBody>
          <a:bodyPr/>
          <a:lstStyle/>
          <a:p>
            <a:fld id="{41FB8753-5896-4362-BA5B-7DBFEC94085F}" type="datetimeFigureOut">
              <a:rPr lang="ka-GE" smtClean="0"/>
              <a:t>06.09.2021</a:t>
            </a:fld>
            <a:endParaRPr lang="ka-GE"/>
          </a:p>
        </p:txBody>
      </p:sp>
      <p:sp>
        <p:nvSpPr>
          <p:cNvPr id="4" name="Footer Placeholder 3">
            <a:extLst>
              <a:ext uri="{FF2B5EF4-FFF2-40B4-BE49-F238E27FC236}">
                <a16:creationId xmlns:a16="http://schemas.microsoft.com/office/drawing/2014/main" id="{C6D70F49-9718-4F30-BE95-B479B9E40860}"/>
              </a:ext>
            </a:extLst>
          </p:cNvPr>
          <p:cNvSpPr>
            <a:spLocks noGrp="1"/>
          </p:cNvSpPr>
          <p:nvPr>
            <p:ph type="ftr" sz="quarter" idx="11"/>
          </p:nvPr>
        </p:nvSpPr>
        <p:spPr/>
        <p:txBody>
          <a:bodyPr/>
          <a:lstStyle/>
          <a:p>
            <a:endParaRPr lang="ka-GE"/>
          </a:p>
        </p:txBody>
      </p:sp>
      <p:sp>
        <p:nvSpPr>
          <p:cNvPr id="5" name="Slide Number Placeholder 4">
            <a:extLst>
              <a:ext uri="{FF2B5EF4-FFF2-40B4-BE49-F238E27FC236}">
                <a16:creationId xmlns:a16="http://schemas.microsoft.com/office/drawing/2014/main" id="{0A44BAD4-EEA4-4216-A772-346C6D1F0C72}"/>
              </a:ext>
            </a:extLst>
          </p:cNvPr>
          <p:cNvSpPr>
            <a:spLocks noGrp="1"/>
          </p:cNvSpPr>
          <p:nvPr>
            <p:ph type="sldNum" sz="quarter" idx="12"/>
          </p:nvPr>
        </p:nvSpPr>
        <p:spPr/>
        <p:txBody>
          <a:bodyPr/>
          <a:lstStyle/>
          <a:p>
            <a:fld id="{535AFADC-C900-40FB-A2E6-FC1E268A284B}" type="slidenum">
              <a:rPr lang="ka-GE" smtClean="0"/>
              <a:t>‹#›</a:t>
            </a:fld>
            <a:endParaRPr lang="ka-GE"/>
          </a:p>
        </p:txBody>
      </p:sp>
    </p:spTree>
    <p:extLst>
      <p:ext uri="{BB962C8B-B14F-4D97-AF65-F5344CB8AC3E}">
        <p14:creationId xmlns:p14="http://schemas.microsoft.com/office/powerpoint/2010/main" val="3936611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C91290-4D2C-490F-B1A8-8B97F60E5645}"/>
              </a:ext>
            </a:extLst>
          </p:cNvPr>
          <p:cNvSpPr>
            <a:spLocks noGrp="1"/>
          </p:cNvSpPr>
          <p:nvPr>
            <p:ph type="dt" sz="half" idx="10"/>
          </p:nvPr>
        </p:nvSpPr>
        <p:spPr/>
        <p:txBody>
          <a:bodyPr/>
          <a:lstStyle/>
          <a:p>
            <a:fld id="{41FB8753-5896-4362-BA5B-7DBFEC94085F}" type="datetimeFigureOut">
              <a:rPr lang="ka-GE" smtClean="0"/>
              <a:t>06.09.2021</a:t>
            </a:fld>
            <a:endParaRPr lang="ka-GE"/>
          </a:p>
        </p:txBody>
      </p:sp>
      <p:sp>
        <p:nvSpPr>
          <p:cNvPr id="3" name="Footer Placeholder 2">
            <a:extLst>
              <a:ext uri="{FF2B5EF4-FFF2-40B4-BE49-F238E27FC236}">
                <a16:creationId xmlns:a16="http://schemas.microsoft.com/office/drawing/2014/main" id="{D218F6A6-886C-4B60-9537-74D37E52935A}"/>
              </a:ext>
            </a:extLst>
          </p:cNvPr>
          <p:cNvSpPr>
            <a:spLocks noGrp="1"/>
          </p:cNvSpPr>
          <p:nvPr>
            <p:ph type="ftr" sz="quarter" idx="11"/>
          </p:nvPr>
        </p:nvSpPr>
        <p:spPr/>
        <p:txBody>
          <a:bodyPr/>
          <a:lstStyle/>
          <a:p>
            <a:endParaRPr lang="ka-GE"/>
          </a:p>
        </p:txBody>
      </p:sp>
      <p:sp>
        <p:nvSpPr>
          <p:cNvPr id="4" name="Slide Number Placeholder 3">
            <a:extLst>
              <a:ext uri="{FF2B5EF4-FFF2-40B4-BE49-F238E27FC236}">
                <a16:creationId xmlns:a16="http://schemas.microsoft.com/office/drawing/2014/main" id="{48BDD45F-3886-4CE5-BCC9-33AD5E4B1883}"/>
              </a:ext>
            </a:extLst>
          </p:cNvPr>
          <p:cNvSpPr>
            <a:spLocks noGrp="1"/>
          </p:cNvSpPr>
          <p:nvPr>
            <p:ph type="sldNum" sz="quarter" idx="12"/>
          </p:nvPr>
        </p:nvSpPr>
        <p:spPr/>
        <p:txBody>
          <a:bodyPr/>
          <a:lstStyle/>
          <a:p>
            <a:fld id="{535AFADC-C900-40FB-A2E6-FC1E268A284B}" type="slidenum">
              <a:rPr lang="ka-GE" smtClean="0"/>
              <a:t>‹#›</a:t>
            </a:fld>
            <a:endParaRPr lang="ka-GE"/>
          </a:p>
        </p:txBody>
      </p:sp>
    </p:spTree>
    <p:extLst>
      <p:ext uri="{BB962C8B-B14F-4D97-AF65-F5344CB8AC3E}">
        <p14:creationId xmlns:p14="http://schemas.microsoft.com/office/powerpoint/2010/main" val="42253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5899-A64C-4BED-A459-4A88ABB50F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ka-GE"/>
          </a:p>
        </p:txBody>
      </p:sp>
      <p:sp>
        <p:nvSpPr>
          <p:cNvPr id="3" name="Content Placeholder 2">
            <a:extLst>
              <a:ext uri="{FF2B5EF4-FFF2-40B4-BE49-F238E27FC236}">
                <a16:creationId xmlns:a16="http://schemas.microsoft.com/office/drawing/2014/main" id="{A3F42B47-2E94-43A8-9A3A-11ECAE0794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ka-GE"/>
          </a:p>
        </p:txBody>
      </p:sp>
      <p:sp>
        <p:nvSpPr>
          <p:cNvPr id="4" name="Text Placeholder 3">
            <a:extLst>
              <a:ext uri="{FF2B5EF4-FFF2-40B4-BE49-F238E27FC236}">
                <a16:creationId xmlns:a16="http://schemas.microsoft.com/office/drawing/2014/main" id="{2ECAA720-230D-49C9-8DD9-C1C4D18A8A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2F8538-20F1-4734-92D8-8B6F8B34C8A4}"/>
              </a:ext>
            </a:extLst>
          </p:cNvPr>
          <p:cNvSpPr>
            <a:spLocks noGrp="1"/>
          </p:cNvSpPr>
          <p:nvPr>
            <p:ph type="dt" sz="half" idx="10"/>
          </p:nvPr>
        </p:nvSpPr>
        <p:spPr/>
        <p:txBody>
          <a:bodyPr/>
          <a:lstStyle/>
          <a:p>
            <a:fld id="{41FB8753-5896-4362-BA5B-7DBFEC94085F}" type="datetimeFigureOut">
              <a:rPr lang="ka-GE" smtClean="0"/>
              <a:t>06.09.2021</a:t>
            </a:fld>
            <a:endParaRPr lang="ka-GE"/>
          </a:p>
        </p:txBody>
      </p:sp>
      <p:sp>
        <p:nvSpPr>
          <p:cNvPr id="6" name="Footer Placeholder 5">
            <a:extLst>
              <a:ext uri="{FF2B5EF4-FFF2-40B4-BE49-F238E27FC236}">
                <a16:creationId xmlns:a16="http://schemas.microsoft.com/office/drawing/2014/main" id="{A0811015-D566-4F4E-BD09-E07225F54B35}"/>
              </a:ext>
            </a:extLst>
          </p:cNvPr>
          <p:cNvSpPr>
            <a:spLocks noGrp="1"/>
          </p:cNvSpPr>
          <p:nvPr>
            <p:ph type="ftr" sz="quarter" idx="11"/>
          </p:nvPr>
        </p:nvSpPr>
        <p:spPr/>
        <p:txBody>
          <a:bodyPr/>
          <a:lstStyle/>
          <a:p>
            <a:endParaRPr lang="ka-GE"/>
          </a:p>
        </p:txBody>
      </p:sp>
      <p:sp>
        <p:nvSpPr>
          <p:cNvPr id="7" name="Slide Number Placeholder 6">
            <a:extLst>
              <a:ext uri="{FF2B5EF4-FFF2-40B4-BE49-F238E27FC236}">
                <a16:creationId xmlns:a16="http://schemas.microsoft.com/office/drawing/2014/main" id="{9F1E6707-8A60-47BA-89AD-BD19FBA202D2}"/>
              </a:ext>
            </a:extLst>
          </p:cNvPr>
          <p:cNvSpPr>
            <a:spLocks noGrp="1"/>
          </p:cNvSpPr>
          <p:nvPr>
            <p:ph type="sldNum" sz="quarter" idx="12"/>
          </p:nvPr>
        </p:nvSpPr>
        <p:spPr/>
        <p:txBody>
          <a:bodyPr/>
          <a:lstStyle/>
          <a:p>
            <a:fld id="{535AFADC-C900-40FB-A2E6-FC1E268A284B}" type="slidenum">
              <a:rPr lang="ka-GE" smtClean="0"/>
              <a:t>‹#›</a:t>
            </a:fld>
            <a:endParaRPr lang="ka-GE"/>
          </a:p>
        </p:txBody>
      </p:sp>
    </p:spTree>
    <p:extLst>
      <p:ext uri="{BB962C8B-B14F-4D97-AF65-F5344CB8AC3E}">
        <p14:creationId xmlns:p14="http://schemas.microsoft.com/office/powerpoint/2010/main" val="2423710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7113-1566-44F3-B765-3911840E7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ka-GE"/>
          </a:p>
        </p:txBody>
      </p:sp>
      <p:sp>
        <p:nvSpPr>
          <p:cNvPr id="3" name="Picture Placeholder 2">
            <a:extLst>
              <a:ext uri="{FF2B5EF4-FFF2-40B4-BE49-F238E27FC236}">
                <a16:creationId xmlns:a16="http://schemas.microsoft.com/office/drawing/2014/main" id="{A497F6FE-E689-4A6B-91BF-5F9218C56D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a-GE"/>
          </a:p>
        </p:txBody>
      </p:sp>
      <p:sp>
        <p:nvSpPr>
          <p:cNvPr id="4" name="Text Placeholder 3">
            <a:extLst>
              <a:ext uri="{FF2B5EF4-FFF2-40B4-BE49-F238E27FC236}">
                <a16:creationId xmlns:a16="http://schemas.microsoft.com/office/drawing/2014/main" id="{2F91ECF8-9ECC-459A-A241-56D14A71A1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3590EA-BF90-4F6D-8B7A-8C6FE5B1AAA5}"/>
              </a:ext>
            </a:extLst>
          </p:cNvPr>
          <p:cNvSpPr>
            <a:spLocks noGrp="1"/>
          </p:cNvSpPr>
          <p:nvPr>
            <p:ph type="dt" sz="half" idx="10"/>
          </p:nvPr>
        </p:nvSpPr>
        <p:spPr/>
        <p:txBody>
          <a:bodyPr/>
          <a:lstStyle/>
          <a:p>
            <a:fld id="{41FB8753-5896-4362-BA5B-7DBFEC94085F}" type="datetimeFigureOut">
              <a:rPr lang="ka-GE" smtClean="0"/>
              <a:t>06.09.2021</a:t>
            </a:fld>
            <a:endParaRPr lang="ka-GE"/>
          </a:p>
        </p:txBody>
      </p:sp>
      <p:sp>
        <p:nvSpPr>
          <p:cNvPr id="6" name="Footer Placeholder 5">
            <a:extLst>
              <a:ext uri="{FF2B5EF4-FFF2-40B4-BE49-F238E27FC236}">
                <a16:creationId xmlns:a16="http://schemas.microsoft.com/office/drawing/2014/main" id="{24A01D25-9A79-47C6-8895-9663FD48830A}"/>
              </a:ext>
            </a:extLst>
          </p:cNvPr>
          <p:cNvSpPr>
            <a:spLocks noGrp="1"/>
          </p:cNvSpPr>
          <p:nvPr>
            <p:ph type="ftr" sz="quarter" idx="11"/>
          </p:nvPr>
        </p:nvSpPr>
        <p:spPr/>
        <p:txBody>
          <a:bodyPr/>
          <a:lstStyle/>
          <a:p>
            <a:endParaRPr lang="ka-GE"/>
          </a:p>
        </p:txBody>
      </p:sp>
      <p:sp>
        <p:nvSpPr>
          <p:cNvPr id="7" name="Slide Number Placeholder 6">
            <a:extLst>
              <a:ext uri="{FF2B5EF4-FFF2-40B4-BE49-F238E27FC236}">
                <a16:creationId xmlns:a16="http://schemas.microsoft.com/office/drawing/2014/main" id="{A8162913-69F6-4D52-A34C-1F7F1A1F2849}"/>
              </a:ext>
            </a:extLst>
          </p:cNvPr>
          <p:cNvSpPr>
            <a:spLocks noGrp="1"/>
          </p:cNvSpPr>
          <p:nvPr>
            <p:ph type="sldNum" sz="quarter" idx="12"/>
          </p:nvPr>
        </p:nvSpPr>
        <p:spPr/>
        <p:txBody>
          <a:bodyPr/>
          <a:lstStyle/>
          <a:p>
            <a:fld id="{535AFADC-C900-40FB-A2E6-FC1E268A284B}" type="slidenum">
              <a:rPr lang="ka-GE" smtClean="0"/>
              <a:t>‹#›</a:t>
            </a:fld>
            <a:endParaRPr lang="ka-GE"/>
          </a:p>
        </p:txBody>
      </p:sp>
    </p:spTree>
    <p:extLst>
      <p:ext uri="{BB962C8B-B14F-4D97-AF65-F5344CB8AC3E}">
        <p14:creationId xmlns:p14="http://schemas.microsoft.com/office/powerpoint/2010/main" val="1724175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CB9709-059B-4739-B2F5-1452179B23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ka-GE"/>
          </a:p>
        </p:txBody>
      </p:sp>
      <p:sp>
        <p:nvSpPr>
          <p:cNvPr id="3" name="Text Placeholder 2">
            <a:extLst>
              <a:ext uri="{FF2B5EF4-FFF2-40B4-BE49-F238E27FC236}">
                <a16:creationId xmlns:a16="http://schemas.microsoft.com/office/drawing/2014/main" id="{9ACD9216-81EF-4C88-9328-89CC8E563A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ka-GE"/>
          </a:p>
        </p:txBody>
      </p:sp>
      <p:sp>
        <p:nvSpPr>
          <p:cNvPr id="4" name="Date Placeholder 3">
            <a:extLst>
              <a:ext uri="{FF2B5EF4-FFF2-40B4-BE49-F238E27FC236}">
                <a16:creationId xmlns:a16="http://schemas.microsoft.com/office/drawing/2014/main" id="{08670FA2-CAC9-42D2-81AB-517EAAA21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B8753-5896-4362-BA5B-7DBFEC94085F}" type="datetimeFigureOut">
              <a:rPr lang="ka-GE" smtClean="0"/>
              <a:t>06.09.2021</a:t>
            </a:fld>
            <a:endParaRPr lang="ka-GE"/>
          </a:p>
        </p:txBody>
      </p:sp>
      <p:sp>
        <p:nvSpPr>
          <p:cNvPr id="5" name="Footer Placeholder 4">
            <a:extLst>
              <a:ext uri="{FF2B5EF4-FFF2-40B4-BE49-F238E27FC236}">
                <a16:creationId xmlns:a16="http://schemas.microsoft.com/office/drawing/2014/main" id="{69F7DA3C-26BC-4925-BD73-7E70668BDF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a-GE"/>
          </a:p>
        </p:txBody>
      </p:sp>
      <p:sp>
        <p:nvSpPr>
          <p:cNvPr id="6" name="Slide Number Placeholder 5">
            <a:extLst>
              <a:ext uri="{FF2B5EF4-FFF2-40B4-BE49-F238E27FC236}">
                <a16:creationId xmlns:a16="http://schemas.microsoft.com/office/drawing/2014/main" id="{73B8BFA8-7C46-4B26-8616-7F6A579AF5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AFADC-C900-40FB-A2E6-FC1E268A284B}" type="slidenum">
              <a:rPr lang="ka-GE" smtClean="0"/>
              <a:t>‹#›</a:t>
            </a:fld>
            <a:endParaRPr lang="ka-GE"/>
          </a:p>
        </p:txBody>
      </p:sp>
    </p:spTree>
    <p:extLst>
      <p:ext uri="{BB962C8B-B14F-4D97-AF65-F5344CB8AC3E}">
        <p14:creationId xmlns:p14="http://schemas.microsoft.com/office/powerpoint/2010/main" val="615332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a-G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C2E8F2D-074E-494A-AAF7-0F97E2E89822}"/>
              </a:ext>
            </a:extLst>
          </p:cNvPr>
          <p:cNvSpPr txBox="1"/>
          <p:nvPr/>
        </p:nvSpPr>
        <p:spPr>
          <a:xfrm>
            <a:off x="218440" y="113665"/>
            <a:ext cx="11755120" cy="954107"/>
          </a:xfrm>
          <a:prstGeom prst="rect">
            <a:avLst/>
          </a:prstGeom>
          <a:noFill/>
        </p:spPr>
        <p:txBody>
          <a:bodyPr wrap="square">
            <a:spAutoFit/>
          </a:bodyPr>
          <a:lstStyle/>
          <a:p>
            <a:pPr algn="ctr"/>
            <a:r>
              <a:rPr lang="en-US" sz="2800" b="1" dirty="0">
                <a:effectLst/>
              </a:rPr>
              <a:t>Modernization of Environment Protection Studies </a:t>
            </a:r>
            <a:r>
              <a:rPr lang="en-US" sz="2800" b="1" dirty="0" err="1">
                <a:effectLst/>
              </a:rPr>
              <a:t>Programmes</a:t>
            </a:r>
            <a:r>
              <a:rPr lang="en-US" sz="2800" b="1" dirty="0">
                <a:effectLst/>
              </a:rPr>
              <a:t> </a:t>
            </a:r>
          </a:p>
          <a:p>
            <a:pPr algn="ctr"/>
            <a:r>
              <a:rPr lang="en-US" sz="2800" b="1" dirty="0">
                <a:effectLst/>
              </a:rPr>
              <a:t>for Armenia and Georgia</a:t>
            </a:r>
          </a:p>
        </p:txBody>
      </p:sp>
      <p:pic>
        <p:nvPicPr>
          <p:cNvPr id="2050" name="Picture 2" descr="A picture containing background pattern&#10;&#10;Description automatically generated">
            <a:extLst>
              <a:ext uri="{FF2B5EF4-FFF2-40B4-BE49-F238E27FC236}">
                <a16:creationId xmlns:a16="http://schemas.microsoft.com/office/drawing/2014/main" id="{408E6CD4-794A-438E-9F67-76D5D1062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6666"/>
            <a:ext cx="7105150" cy="4371333"/>
          </a:xfrm>
          <a:prstGeom prst="rect">
            <a:avLst/>
          </a:prstGeom>
          <a:noFill/>
        </p:spPr>
      </p:pic>
      <p:pic>
        <p:nvPicPr>
          <p:cNvPr id="7" name="Picture 6">
            <a:extLst>
              <a:ext uri="{FF2B5EF4-FFF2-40B4-BE49-F238E27FC236}">
                <a16:creationId xmlns:a16="http://schemas.microsoft.com/office/drawing/2014/main" id="{14D821FF-E28A-426E-8C9C-E820CD40686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t="35550"/>
          <a:stretch/>
        </p:blipFill>
        <p:spPr>
          <a:xfrm>
            <a:off x="7105151" y="2486666"/>
            <a:ext cx="5086849" cy="4371334"/>
          </a:xfrm>
          <a:prstGeom prst="rect">
            <a:avLst/>
          </a:prstGeom>
        </p:spPr>
      </p:pic>
      <p:sp>
        <p:nvSpPr>
          <p:cNvPr id="10" name="TextBox 9">
            <a:extLst>
              <a:ext uri="{FF2B5EF4-FFF2-40B4-BE49-F238E27FC236}">
                <a16:creationId xmlns:a16="http://schemas.microsoft.com/office/drawing/2014/main" id="{01E28E3C-BC73-4740-AA39-020AC929822D}"/>
              </a:ext>
            </a:extLst>
          </p:cNvPr>
          <p:cNvSpPr txBox="1"/>
          <p:nvPr/>
        </p:nvSpPr>
        <p:spPr>
          <a:xfrm>
            <a:off x="2971800" y="1174567"/>
            <a:ext cx="6248400" cy="707886"/>
          </a:xfrm>
          <a:prstGeom prst="rect">
            <a:avLst/>
          </a:prstGeom>
          <a:noFill/>
        </p:spPr>
        <p:txBody>
          <a:bodyPr wrap="square">
            <a:spAutoFit/>
          </a:bodyPr>
          <a:lstStyle/>
          <a:p>
            <a:pPr algn="ctr"/>
            <a:r>
              <a:rPr lang="en-US" sz="4000" b="1" dirty="0"/>
              <a:t>Summer School 2020</a:t>
            </a:r>
          </a:p>
        </p:txBody>
      </p:sp>
      <p:sp>
        <p:nvSpPr>
          <p:cNvPr id="12" name="TextBox 11">
            <a:extLst>
              <a:ext uri="{FF2B5EF4-FFF2-40B4-BE49-F238E27FC236}">
                <a16:creationId xmlns:a16="http://schemas.microsoft.com/office/drawing/2014/main" id="{0D405BF8-DDCD-478A-8405-C4D0CDFA101D}"/>
              </a:ext>
            </a:extLst>
          </p:cNvPr>
          <p:cNvSpPr txBox="1"/>
          <p:nvPr/>
        </p:nvSpPr>
        <p:spPr>
          <a:xfrm>
            <a:off x="7105150" y="1833027"/>
            <a:ext cx="5086848" cy="646331"/>
          </a:xfrm>
          <a:prstGeom prst="rect">
            <a:avLst/>
          </a:prstGeom>
          <a:noFill/>
        </p:spPr>
        <p:txBody>
          <a:bodyPr wrap="square">
            <a:spAutoFit/>
          </a:bodyPr>
          <a:lstStyle/>
          <a:p>
            <a:pPr algn="ctr"/>
            <a:r>
              <a:rPr lang="en-US" b="1" dirty="0">
                <a:latin typeface="+mn-lt"/>
              </a:rPr>
              <a:t>The University of Georgia </a:t>
            </a:r>
          </a:p>
          <a:p>
            <a:pPr algn="ctr"/>
            <a:r>
              <a:rPr lang="en-US" b="1" dirty="0">
                <a:latin typeface="+mn-lt"/>
              </a:rPr>
              <a:t>School of Science and Technologies</a:t>
            </a:r>
            <a:endParaRPr lang="ka-GE" dirty="0"/>
          </a:p>
        </p:txBody>
      </p:sp>
    </p:spTree>
    <p:extLst>
      <p:ext uri="{BB962C8B-B14F-4D97-AF65-F5344CB8AC3E}">
        <p14:creationId xmlns:p14="http://schemas.microsoft.com/office/powerpoint/2010/main" val="2613478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A4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pPr algn="ctr"/>
            <a:r>
              <a:rPr lang="en-US" b="1" dirty="0">
                <a:solidFill>
                  <a:srgbClr val="FFFFFF"/>
                </a:solidFill>
              </a:rPr>
              <a:t>The University of Georgia (</a:t>
            </a:r>
            <a:r>
              <a:rPr lang="en-US" b="1">
                <a:solidFill>
                  <a:srgbClr val="FFFFFF"/>
                </a:solidFill>
              </a:rPr>
              <a:t>from 2004)</a:t>
            </a:r>
            <a:endParaRPr lang="en-US" b="1" dirty="0">
              <a:solidFill>
                <a:srgbClr val="FFFFFF"/>
              </a:solidFill>
            </a:endParaRPr>
          </a:p>
        </p:txBody>
      </p:sp>
      <p:sp>
        <p:nvSpPr>
          <p:cNvPr id="21" name="Rectangle 14">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AF8F5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8" descr="http://ug.edu.ge/images/img_2938.jpg"/>
          <p:cNvPicPr>
            <a:picLocks noChangeAspect="1" noChangeArrowheads="1"/>
          </p:cNvPicPr>
          <p:nvPr/>
        </p:nvPicPr>
        <p:blipFill>
          <a:blip r:embed="rId2" cstate="email">
            <a:extLst>
              <a:ext uri="{28A0092B-C50C-407E-A947-70E740481C1C}">
                <a14:useLocalDpi xmlns:a14="http://schemas.microsoft.com/office/drawing/2010/main" val="0"/>
              </a:ext>
            </a:extLst>
          </a:blip>
          <a:stretch>
            <a:fillRect/>
          </a:stretch>
        </p:blipFill>
        <p:spPr bwMode="auto">
          <a:xfrm>
            <a:off x="849199" y="2667954"/>
            <a:ext cx="2417469" cy="363529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Rectangle 16">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AF8F5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2" descr="UG">
            <a:extLst>
              <a:ext uri="{FF2B5EF4-FFF2-40B4-BE49-F238E27FC236}">
                <a16:creationId xmlns:a16="http://schemas.microsoft.com/office/drawing/2014/main" id="{5972A2B9-B650-4CA4-94C7-94840EF3E8C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4138970" y="2956111"/>
            <a:ext cx="3067358" cy="305897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285750" indent="-285750">
              <a:spcBef>
                <a:spcPts val="300"/>
              </a:spcBef>
              <a:spcAft>
                <a:spcPts val="300"/>
              </a:spcAft>
              <a:buSzPct val="120000"/>
              <a:buFont typeface="Arial"/>
              <a:buChar char="•"/>
            </a:pPr>
            <a:r>
              <a:rPr lang="en-US" sz="1900">
                <a:solidFill>
                  <a:srgbClr val="FFFFFF"/>
                </a:solidFill>
              </a:rPr>
              <a:t>High quality education; </a:t>
            </a:r>
          </a:p>
          <a:p>
            <a:pPr marL="285750" indent="-285750">
              <a:spcBef>
                <a:spcPts val="300"/>
              </a:spcBef>
              <a:spcAft>
                <a:spcPts val="300"/>
              </a:spcAft>
              <a:buSzPct val="120000"/>
              <a:buFont typeface="Arial"/>
              <a:buChar char="•"/>
            </a:pPr>
            <a:r>
              <a:rPr lang="en-US" sz="1900">
                <a:solidFill>
                  <a:srgbClr val="FFFFFF"/>
                </a:solidFill>
              </a:rPr>
              <a:t>Modern teaching approaches;</a:t>
            </a:r>
          </a:p>
          <a:p>
            <a:pPr marL="285750" indent="-285750">
              <a:spcBef>
                <a:spcPts val="300"/>
              </a:spcBef>
              <a:spcAft>
                <a:spcPts val="300"/>
              </a:spcAft>
              <a:buSzPct val="120000"/>
              <a:buFont typeface="Arial"/>
              <a:buChar char="•"/>
            </a:pPr>
            <a:r>
              <a:rPr lang="en-US" sz="1900">
                <a:solidFill>
                  <a:srgbClr val="FFFFFF"/>
                </a:solidFill>
              </a:rPr>
              <a:t>Great variety of major and minor specialties;</a:t>
            </a:r>
          </a:p>
          <a:p>
            <a:pPr marL="285750" indent="-285750">
              <a:spcBef>
                <a:spcPts val="300"/>
              </a:spcBef>
              <a:spcAft>
                <a:spcPts val="300"/>
              </a:spcAft>
              <a:buSzPct val="120000"/>
              <a:buFont typeface="Arial"/>
              <a:buChar char="•"/>
            </a:pPr>
            <a:r>
              <a:rPr lang="en-US" sz="1900">
                <a:solidFill>
                  <a:srgbClr val="FFFFFF"/>
                </a:solidFill>
              </a:rPr>
              <a:t>Learning process in small working groups with local and foreign experts;</a:t>
            </a:r>
          </a:p>
          <a:p>
            <a:pPr marL="285750" indent="-285750">
              <a:spcBef>
                <a:spcPts val="300"/>
              </a:spcBef>
              <a:spcAft>
                <a:spcPts val="300"/>
              </a:spcAft>
              <a:buSzPct val="120000"/>
              <a:buFont typeface="Arial"/>
              <a:buChar char="•"/>
            </a:pPr>
            <a:r>
              <a:rPr lang="en-US" sz="1900">
                <a:solidFill>
                  <a:srgbClr val="FFFFFF"/>
                </a:solidFill>
              </a:rPr>
              <a:t>Exchange programs;</a:t>
            </a:r>
          </a:p>
          <a:p>
            <a:pPr marL="285750" indent="-285750">
              <a:spcBef>
                <a:spcPts val="300"/>
              </a:spcBef>
              <a:spcAft>
                <a:spcPts val="300"/>
              </a:spcAft>
              <a:buSzPct val="120000"/>
              <a:buFont typeface="Arial"/>
              <a:buChar char="•"/>
            </a:pPr>
            <a:r>
              <a:rPr lang="en-US" sz="1900">
                <a:solidFill>
                  <a:srgbClr val="FFFFFF"/>
                </a:solidFill>
              </a:rPr>
              <a:t>Modern Sports infrastructure and a fitness club;</a:t>
            </a:r>
          </a:p>
          <a:p>
            <a:pPr marL="285750" indent="-285750">
              <a:spcBef>
                <a:spcPts val="300"/>
              </a:spcBef>
              <a:spcAft>
                <a:spcPts val="300"/>
              </a:spcAft>
              <a:buSzPct val="120000"/>
              <a:buFont typeface="Arial"/>
              <a:buChar char="•"/>
            </a:pPr>
            <a:r>
              <a:rPr lang="en-US" sz="1900">
                <a:solidFill>
                  <a:srgbClr val="FFFFFF"/>
                </a:solidFill>
              </a:rPr>
              <a:t>Diverse student life, active and creative student clubs;</a:t>
            </a:r>
          </a:p>
          <a:p>
            <a:pPr marL="285750" indent="-285750">
              <a:spcBef>
                <a:spcPts val="300"/>
              </a:spcBef>
              <a:spcAft>
                <a:spcPts val="300"/>
              </a:spcAft>
              <a:buSzPct val="120000"/>
              <a:buFont typeface="Arial"/>
              <a:buChar char="•"/>
            </a:pPr>
            <a:r>
              <a:rPr lang="en-US" sz="1900">
                <a:solidFill>
                  <a:srgbClr val="FFFFFF"/>
                </a:solidFill>
              </a:rPr>
              <a:t>High-tech, modern laboratories;</a:t>
            </a:r>
          </a:p>
          <a:p>
            <a:pPr marL="285750" indent="-285750">
              <a:spcBef>
                <a:spcPts val="300"/>
              </a:spcBef>
              <a:spcAft>
                <a:spcPts val="300"/>
              </a:spcAft>
              <a:buSzPct val="120000"/>
              <a:buFont typeface="Arial"/>
              <a:buChar char="•"/>
            </a:pPr>
            <a:r>
              <a:rPr lang="en-US" sz="1900">
                <a:solidFill>
                  <a:srgbClr val="FFFFFF"/>
                </a:solidFill>
              </a:rPr>
              <a:t>Unforgettable events;</a:t>
            </a:r>
          </a:p>
          <a:p>
            <a:pPr marL="285750" indent="-285750">
              <a:spcBef>
                <a:spcPts val="300"/>
              </a:spcBef>
              <a:spcAft>
                <a:spcPts val="300"/>
              </a:spcAft>
              <a:buSzPct val="120000"/>
              <a:buFont typeface="Arial"/>
              <a:buChar char="•"/>
            </a:pPr>
            <a:r>
              <a:rPr lang="en-US" sz="1900">
                <a:solidFill>
                  <a:srgbClr val="FFFFFF"/>
                </a:solidFill>
              </a:rPr>
              <a:t>International certificate programs.</a:t>
            </a:r>
          </a:p>
        </p:txBody>
      </p:sp>
      <p:sp>
        <p:nvSpPr>
          <p:cNvPr id="6" name="Slide Number Placeholder 5"/>
          <p:cNvSpPr>
            <a:spLocks noGrp="1"/>
          </p:cNvSpPr>
          <p:nvPr>
            <p:ph type="sldNum" sz="quarter" idx="12"/>
          </p:nvPr>
        </p:nvSpPr>
        <p:spPr>
          <a:xfrm>
            <a:off x="10830150" y="6535157"/>
            <a:ext cx="641035" cy="274320"/>
          </a:xfrm>
        </p:spPr>
        <p:txBody>
          <a:bodyPr>
            <a:normAutofit/>
          </a:bodyPr>
          <a:lstStyle/>
          <a:p>
            <a:pPr>
              <a:spcAft>
                <a:spcPts val="600"/>
              </a:spcAft>
            </a:pPr>
            <a:fld id="{4333478D-97CA-D142-A9DA-4951BD02456E}" type="slidenum">
              <a:rPr lang="en-US" sz="1050">
                <a:solidFill>
                  <a:schemeClr val="tx1">
                    <a:lumMod val="50000"/>
                    <a:lumOff val="50000"/>
                  </a:schemeClr>
                </a:solidFill>
              </a:rPr>
              <a:pPr>
                <a:spcAft>
                  <a:spcPts val="600"/>
                </a:spcAft>
              </a:pPr>
              <a:t>2</a:t>
            </a:fld>
            <a:endParaRPr lang="en-US" sz="1050">
              <a:solidFill>
                <a:schemeClr val="tx1">
                  <a:lumMod val="50000"/>
                  <a:lumOff val="50000"/>
                </a:schemeClr>
              </a:solidFill>
            </a:endParaRPr>
          </a:p>
        </p:txBody>
      </p:sp>
    </p:spTree>
    <p:extLst>
      <p:ext uri="{BB962C8B-B14F-4D97-AF65-F5344CB8AC3E}">
        <p14:creationId xmlns:p14="http://schemas.microsoft.com/office/powerpoint/2010/main" val="3714563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Kakhaber Tavzarashvili -  k.tavzarashvili@ug.edu.ge</a:t>
            </a:r>
            <a:endParaRPr lang="en-US" dirty="0"/>
          </a:p>
        </p:txBody>
      </p:sp>
      <p:sp>
        <p:nvSpPr>
          <p:cNvPr id="6" name="Slide Number Placeholder 5"/>
          <p:cNvSpPr>
            <a:spLocks noGrp="1"/>
          </p:cNvSpPr>
          <p:nvPr>
            <p:ph type="sldNum" sz="quarter" idx="12"/>
          </p:nvPr>
        </p:nvSpPr>
        <p:spPr/>
        <p:txBody>
          <a:bodyPr/>
          <a:lstStyle/>
          <a:p>
            <a:fld id="{4333478D-97CA-D142-A9DA-4951BD02456E}" type="slidenum">
              <a:rPr lang="en-US" smtClean="0"/>
              <a:pPr/>
              <a:t>3</a:t>
            </a:fld>
            <a:endParaRPr lang="en-US"/>
          </a:p>
        </p:txBody>
      </p:sp>
      <p:sp>
        <p:nvSpPr>
          <p:cNvPr id="7" name="TextBox 6"/>
          <p:cNvSpPr txBox="1"/>
          <p:nvPr/>
        </p:nvSpPr>
        <p:spPr>
          <a:xfrm>
            <a:off x="406130" y="557261"/>
            <a:ext cx="5315786" cy="4154984"/>
          </a:xfrm>
          <a:prstGeom prst="rect">
            <a:avLst/>
          </a:prstGeom>
          <a:noFill/>
        </p:spPr>
        <p:txBody>
          <a:bodyPr wrap="square" rtlCol="0">
            <a:spAutoFit/>
          </a:bodyPr>
          <a:lstStyle/>
          <a:p>
            <a:pPr marL="342900" indent="-342900">
              <a:buClr>
                <a:srgbClr val="ED1C24"/>
              </a:buClr>
              <a:buSzPct val="120000"/>
              <a:buFont typeface="Arial" panose="020B0604020202020204" pitchFamily="34" charset="0"/>
              <a:buChar char="•"/>
            </a:pPr>
            <a:r>
              <a:rPr lang="en-US" sz="2400" b="1" dirty="0">
                <a:latin typeface="Calibri body"/>
              </a:rPr>
              <a:t>School of Humanities</a:t>
            </a:r>
          </a:p>
          <a:p>
            <a:pPr>
              <a:buClr>
                <a:srgbClr val="ED1C24"/>
              </a:buClr>
              <a:buSzPct val="120000"/>
            </a:pPr>
            <a:endParaRPr lang="en-US" sz="2400" b="1" dirty="0">
              <a:latin typeface="Calibri body"/>
            </a:endParaRPr>
          </a:p>
          <a:p>
            <a:pPr marL="342900" indent="-342900">
              <a:buClr>
                <a:srgbClr val="ED1C24"/>
              </a:buClr>
              <a:buSzPct val="120000"/>
              <a:buFont typeface="Arial" panose="020B0604020202020204" pitchFamily="34" charset="0"/>
              <a:buChar char="•"/>
            </a:pPr>
            <a:r>
              <a:rPr lang="en-US" sz="2400" b="1" dirty="0">
                <a:latin typeface="Calibri body"/>
              </a:rPr>
              <a:t>School of Business</a:t>
            </a:r>
          </a:p>
          <a:p>
            <a:pPr>
              <a:buClr>
                <a:srgbClr val="ED1C24"/>
              </a:buClr>
              <a:buSzPct val="120000"/>
            </a:pPr>
            <a:endParaRPr lang="en-US" sz="2400" b="1" dirty="0">
              <a:latin typeface="Calibri body"/>
            </a:endParaRPr>
          </a:p>
          <a:p>
            <a:pPr marL="342900" indent="-342900">
              <a:buClr>
                <a:srgbClr val="ED1C24"/>
              </a:buClr>
              <a:buSzPct val="120000"/>
              <a:buFont typeface="Arial" panose="020B0604020202020204" pitchFamily="34" charset="0"/>
              <a:buChar char="•"/>
            </a:pPr>
            <a:r>
              <a:rPr lang="en-US" sz="2400" b="1" dirty="0">
                <a:latin typeface="Calibri body"/>
              </a:rPr>
              <a:t>School of Social Sciences</a:t>
            </a:r>
          </a:p>
          <a:p>
            <a:pPr>
              <a:buClr>
                <a:srgbClr val="ED1C24"/>
              </a:buClr>
              <a:buSzPct val="120000"/>
            </a:pPr>
            <a:endParaRPr lang="en-US" sz="2400" b="1" dirty="0">
              <a:latin typeface="Calibri body"/>
            </a:endParaRPr>
          </a:p>
          <a:p>
            <a:pPr marL="342900" indent="-342900">
              <a:buClr>
                <a:srgbClr val="ED1C24"/>
              </a:buClr>
              <a:buSzPct val="120000"/>
              <a:buFont typeface="Arial" panose="020B0604020202020204" pitchFamily="34" charset="0"/>
              <a:buChar char="•"/>
            </a:pPr>
            <a:r>
              <a:rPr lang="en-US" sz="2400" b="1" dirty="0">
                <a:latin typeface="Calibri body"/>
              </a:rPr>
              <a:t>School of Law</a:t>
            </a:r>
          </a:p>
          <a:p>
            <a:pPr>
              <a:buClr>
                <a:srgbClr val="ED1C24"/>
              </a:buClr>
              <a:buSzPct val="120000"/>
            </a:pPr>
            <a:endParaRPr lang="en-US" sz="2400" b="1" dirty="0">
              <a:latin typeface="Calibri body"/>
            </a:endParaRPr>
          </a:p>
          <a:p>
            <a:pPr marL="342900" indent="-342900">
              <a:buClr>
                <a:srgbClr val="ED1C24"/>
              </a:buClr>
              <a:buSzPct val="120000"/>
              <a:buFont typeface="Arial" panose="020B0604020202020204" pitchFamily="34" charset="0"/>
              <a:buChar char="•"/>
            </a:pPr>
            <a:r>
              <a:rPr lang="en-US" sz="2400" b="1" dirty="0">
                <a:latin typeface="Calibri body"/>
              </a:rPr>
              <a:t>School of Health Sciences</a:t>
            </a:r>
          </a:p>
          <a:p>
            <a:pPr marL="342900" indent="-342900">
              <a:buClr>
                <a:srgbClr val="ED1C24"/>
              </a:buClr>
              <a:buSzPct val="120000"/>
              <a:buFont typeface="Arial" panose="020B0604020202020204" pitchFamily="34" charset="0"/>
              <a:buChar char="•"/>
            </a:pPr>
            <a:endParaRPr lang="en-US" sz="2400" b="1" dirty="0">
              <a:latin typeface="Calibri body"/>
            </a:endParaRPr>
          </a:p>
          <a:p>
            <a:pPr marL="342900" indent="-342900">
              <a:buClr>
                <a:srgbClr val="ED1C24"/>
              </a:buClr>
              <a:buSzPct val="120000"/>
              <a:buFont typeface="Arial" panose="020B0604020202020204" pitchFamily="34" charset="0"/>
              <a:buChar char="•"/>
            </a:pPr>
            <a:r>
              <a:rPr lang="en-US" sz="2400" b="1" dirty="0">
                <a:latin typeface="Calibri body"/>
              </a:rPr>
              <a:t>School of Science and Technology</a:t>
            </a:r>
          </a:p>
        </p:txBody>
      </p:sp>
      <p:grpSp>
        <p:nvGrpSpPr>
          <p:cNvPr id="16" name="Group 15"/>
          <p:cNvGrpSpPr/>
          <p:nvPr/>
        </p:nvGrpSpPr>
        <p:grpSpPr>
          <a:xfrm>
            <a:off x="-147162" y="5192407"/>
            <a:ext cx="12339162" cy="1665593"/>
            <a:chOff x="0" y="5015519"/>
            <a:chExt cx="9133523" cy="1232882"/>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b="23607"/>
            <a:stretch/>
          </p:blipFill>
          <p:spPr>
            <a:xfrm>
              <a:off x="4502368" y="5015521"/>
              <a:ext cx="1529441" cy="1232880"/>
            </a:xfrm>
            <a:prstGeom prst="rect">
              <a:avLst/>
            </a:prstGeo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val="0"/>
                </a:ext>
              </a:extLst>
            </a:blip>
            <a:srcRect b="23608"/>
            <a:stretch/>
          </p:blipFill>
          <p:spPr>
            <a:xfrm>
              <a:off x="0" y="5015521"/>
              <a:ext cx="1487299" cy="1232879"/>
            </a:xfrm>
            <a:prstGeom prst="rect">
              <a:avLst/>
            </a:prstGeom>
          </p:spPr>
        </p:pic>
        <p:pic>
          <p:nvPicPr>
            <p:cNvPr id="10" name="Picture 9"/>
            <p:cNvPicPr>
              <a:picLocks noChangeAspect="1"/>
            </p:cNvPicPr>
            <p:nvPr/>
          </p:nvPicPr>
          <p:blipFill rotWithShape="1">
            <a:blip r:embed="rId5" cstate="email">
              <a:extLst>
                <a:ext uri="{28A0092B-C50C-407E-A947-70E740481C1C}">
                  <a14:useLocalDpi xmlns:a14="http://schemas.microsoft.com/office/drawing/2010/main" val="0"/>
                </a:ext>
              </a:extLst>
            </a:blip>
            <a:srcRect b="23607"/>
            <a:stretch/>
          </p:blipFill>
          <p:spPr>
            <a:xfrm>
              <a:off x="7579417" y="5015519"/>
              <a:ext cx="1554106" cy="1232881"/>
            </a:xfrm>
            <a:prstGeom prst="rect">
              <a:avLst/>
            </a:prstGeom>
          </p:spPr>
        </p:pic>
        <p:pic>
          <p:nvPicPr>
            <p:cNvPr id="11" name="Picture 10"/>
            <p:cNvPicPr>
              <a:picLocks noChangeAspect="1"/>
            </p:cNvPicPr>
            <p:nvPr/>
          </p:nvPicPr>
          <p:blipFill rotWithShape="1">
            <a:blip r:embed="rId6" cstate="email">
              <a:extLst>
                <a:ext uri="{28A0092B-C50C-407E-A947-70E740481C1C}">
                  <a14:useLocalDpi xmlns:a14="http://schemas.microsoft.com/office/drawing/2010/main" val="0"/>
                </a:ext>
              </a:extLst>
            </a:blip>
            <a:srcRect b="23607"/>
            <a:stretch/>
          </p:blipFill>
          <p:spPr>
            <a:xfrm>
              <a:off x="1461746" y="5015521"/>
              <a:ext cx="1497393" cy="1232880"/>
            </a:xfrm>
            <a:prstGeom prst="rect">
              <a:avLst/>
            </a:prstGeom>
          </p:spPr>
        </p:pic>
        <p:pic>
          <p:nvPicPr>
            <p:cNvPr id="12" name="Picture 11"/>
            <p:cNvPicPr>
              <a:picLocks noChangeAspect="1"/>
            </p:cNvPicPr>
            <p:nvPr/>
          </p:nvPicPr>
          <p:blipFill rotWithShape="1">
            <a:blip r:embed="rId7" cstate="email">
              <a:extLst>
                <a:ext uri="{28A0092B-C50C-407E-A947-70E740481C1C}">
                  <a14:useLocalDpi xmlns:a14="http://schemas.microsoft.com/office/drawing/2010/main" val="0"/>
                </a:ext>
              </a:extLst>
            </a:blip>
            <a:srcRect b="23607"/>
            <a:stretch/>
          </p:blipFill>
          <p:spPr>
            <a:xfrm>
              <a:off x="2948262" y="5015521"/>
              <a:ext cx="1554106" cy="1232880"/>
            </a:xfrm>
            <a:prstGeom prst="rect">
              <a:avLst/>
            </a:prstGeom>
          </p:spPr>
        </p:pic>
        <p:pic>
          <p:nvPicPr>
            <p:cNvPr id="13" name="Picture 12"/>
            <p:cNvPicPr>
              <a:picLocks noChangeAspect="1"/>
            </p:cNvPicPr>
            <p:nvPr/>
          </p:nvPicPr>
          <p:blipFill rotWithShape="1">
            <a:blip r:embed="rId8" cstate="email">
              <a:extLst>
                <a:ext uri="{28A0092B-C50C-407E-A947-70E740481C1C}">
                  <a14:useLocalDpi xmlns:a14="http://schemas.microsoft.com/office/drawing/2010/main" val="0"/>
                </a:ext>
              </a:extLst>
            </a:blip>
            <a:srcRect b="23607"/>
            <a:stretch/>
          </p:blipFill>
          <p:spPr>
            <a:xfrm>
              <a:off x="6031809" y="5015519"/>
              <a:ext cx="1554105" cy="1232881"/>
            </a:xfrm>
            <a:prstGeom prst="rect">
              <a:avLst/>
            </a:prstGeom>
          </p:spPr>
        </p:pic>
      </p:grpSp>
      <p:sp>
        <p:nvSpPr>
          <p:cNvPr id="18" name="Content Placeholder 2"/>
          <p:cNvSpPr>
            <a:spLocks noGrp="1"/>
          </p:cNvSpPr>
          <p:nvPr>
            <p:ph idx="1"/>
          </p:nvPr>
        </p:nvSpPr>
        <p:spPr>
          <a:xfrm>
            <a:off x="7374123" y="2992214"/>
            <a:ext cx="3354634" cy="2063668"/>
          </a:xfrm>
        </p:spPr>
        <p:txBody>
          <a:bodyPr>
            <a:normAutofit/>
          </a:bodyPr>
          <a:lstStyle/>
          <a:p>
            <a:pPr marL="0" indent="0">
              <a:buNone/>
            </a:pPr>
            <a:r>
              <a:rPr lang="ka-GE" sz="2000" dirty="0">
                <a:solidFill>
                  <a:srgbClr val="FF1111"/>
                </a:solidFill>
                <a:latin typeface="Calibri" panose="020F0502020204030204" pitchFamily="34" charset="0"/>
                <a:cs typeface="Calibri" panose="020F0502020204030204" pitchFamily="34" charset="0"/>
              </a:rPr>
              <a:t>6600</a:t>
            </a:r>
            <a:r>
              <a:rPr lang="ka-GE"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active student</a:t>
            </a:r>
            <a:endParaRPr lang="ka-GE" sz="2000" dirty="0">
              <a:latin typeface="Calibri" panose="020F0502020204030204" pitchFamily="34" charset="0"/>
              <a:cs typeface="Calibri" panose="020F0502020204030204" pitchFamily="34" charset="0"/>
            </a:endParaRPr>
          </a:p>
          <a:p>
            <a:pPr marL="0" indent="0">
              <a:buNone/>
            </a:pPr>
            <a:r>
              <a:rPr lang="en-US" sz="2000" dirty="0">
                <a:solidFill>
                  <a:srgbClr val="FF1111"/>
                </a:solidFill>
                <a:latin typeface="Calibri" panose="020F0502020204030204" pitchFamily="34" charset="0"/>
                <a:cs typeface="Calibri" panose="020F0502020204030204" pitchFamily="34" charset="0"/>
              </a:rPr>
              <a:t>200</a:t>
            </a:r>
            <a:r>
              <a:rPr lang="ka-GE" sz="2000" dirty="0">
                <a:solidFill>
                  <a:srgbClr val="FF1111"/>
                </a:solidFill>
                <a:latin typeface="Calibri" panose="020F0502020204030204" pitchFamily="34" charset="0"/>
                <a:cs typeface="Calibri" panose="020F0502020204030204" pitchFamily="34" charset="0"/>
              </a:rPr>
              <a:t>0</a:t>
            </a:r>
            <a:r>
              <a:rPr lang="ka-GE"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international students</a:t>
            </a:r>
            <a:endParaRPr lang="ka-GE" sz="2000" dirty="0">
              <a:latin typeface="Calibri" panose="020F0502020204030204" pitchFamily="34" charset="0"/>
              <a:cs typeface="Calibri" panose="020F0502020204030204" pitchFamily="34" charset="0"/>
            </a:endParaRPr>
          </a:p>
          <a:p>
            <a:pPr marL="0" indent="0">
              <a:buNone/>
            </a:pPr>
            <a:endParaRPr lang="ka-GE" sz="2000" dirty="0">
              <a:latin typeface="Calibri" panose="020F0502020204030204" pitchFamily="34" charset="0"/>
              <a:cs typeface="Calibri" panose="020F0502020204030204" pitchFamily="34" charset="0"/>
            </a:endParaRPr>
          </a:p>
          <a:p>
            <a:pPr marL="0" indent="0">
              <a:buNone/>
            </a:pPr>
            <a:r>
              <a:rPr lang="en-US" sz="2000" dirty="0">
                <a:solidFill>
                  <a:srgbClr val="FF1111"/>
                </a:solidFill>
                <a:latin typeface="Calibri" panose="020F0502020204030204" pitchFamily="34" charset="0"/>
                <a:cs typeface="Calibri" panose="020F0502020204030204" pitchFamily="34" charset="0"/>
              </a:rPr>
              <a:t>4</a:t>
            </a:r>
            <a:r>
              <a:rPr lang="ka-GE" sz="2000" dirty="0">
                <a:solidFill>
                  <a:srgbClr val="FF1111"/>
                </a:solidFill>
                <a:latin typeface="Calibri" panose="020F0502020204030204" pitchFamily="34" charset="0"/>
                <a:cs typeface="Calibri" panose="020F0502020204030204" pitchFamily="34" charset="0"/>
              </a:rPr>
              <a:t>50</a:t>
            </a:r>
            <a:r>
              <a:rPr lang="ka-GE"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engineering student</a:t>
            </a:r>
          </a:p>
          <a:p>
            <a:pPr marL="0" indent="0">
              <a:buNone/>
            </a:pPr>
            <a:r>
              <a:rPr lang="en-US" sz="2000" dirty="0">
                <a:solidFill>
                  <a:srgbClr val="FF1111"/>
                </a:solidFill>
                <a:latin typeface="Calibri" panose="020F0502020204030204" pitchFamily="34" charset="0"/>
                <a:cs typeface="Calibri" panose="020F0502020204030204" pitchFamily="34" charset="0"/>
              </a:rPr>
              <a:t>200</a:t>
            </a:r>
            <a:r>
              <a:rPr lang="en-US" sz="2000" dirty="0">
                <a:latin typeface="Calibri" panose="020F0502020204030204" pitchFamily="34" charset="0"/>
                <a:cs typeface="Calibri" panose="020F0502020204030204" pitchFamily="34" charset="0"/>
              </a:rPr>
              <a:t> international students</a:t>
            </a:r>
            <a:endParaRPr lang="ka-GE"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p:txBody>
      </p:sp>
      <p:pic>
        <p:nvPicPr>
          <p:cNvPr id="20" name="Picture 19"/>
          <p:cNvPicPr>
            <a:picLocks noChangeAspect="1"/>
          </p:cNvPicPr>
          <p:nvPr/>
        </p:nvPicPr>
        <p:blipFill>
          <a:blip r:embed="rId9"/>
          <a:stretch>
            <a:fillRect/>
          </a:stretch>
        </p:blipFill>
        <p:spPr>
          <a:xfrm>
            <a:off x="5544387" y="0"/>
            <a:ext cx="6647613" cy="2732536"/>
          </a:xfrm>
          <a:prstGeom prst="rect">
            <a:avLst/>
          </a:prstGeom>
        </p:spPr>
      </p:pic>
    </p:spTree>
    <p:extLst>
      <p:ext uri="{BB962C8B-B14F-4D97-AF65-F5344CB8AC3E}">
        <p14:creationId xmlns:p14="http://schemas.microsoft.com/office/powerpoint/2010/main" val="2710195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o photo description available.">
            <a:extLst>
              <a:ext uri="{FF2B5EF4-FFF2-40B4-BE49-F238E27FC236}">
                <a16:creationId xmlns:a16="http://schemas.microsoft.com/office/drawing/2014/main" id="{39A4FA33-F789-49BA-A8DB-0D68FD85E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5420" y="-1"/>
            <a:ext cx="2796580" cy="4196326"/>
          </a:xfrm>
          <a:prstGeom prst="rect">
            <a:avLst/>
          </a:prstGeom>
          <a:noFill/>
        </p:spPr>
      </p:pic>
      <p:grpSp>
        <p:nvGrpSpPr>
          <p:cNvPr id="4" name="Group 3">
            <a:extLst>
              <a:ext uri="{FF2B5EF4-FFF2-40B4-BE49-F238E27FC236}">
                <a16:creationId xmlns:a16="http://schemas.microsoft.com/office/drawing/2014/main" id="{56B7CDD2-46B5-4975-80B4-98ECE7DDB693}"/>
              </a:ext>
            </a:extLst>
          </p:cNvPr>
          <p:cNvGrpSpPr/>
          <p:nvPr/>
        </p:nvGrpSpPr>
        <p:grpSpPr>
          <a:xfrm>
            <a:off x="0" y="-1"/>
            <a:ext cx="9358046" cy="4165296"/>
            <a:chOff x="0" y="-1"/>
            <a:chExt cx="9358046" cy="4165296"/>
          </a:xfrm>
        </p:grpSpPr>
        <p:pic>
          <p:nvPicPr>
            <p:cNvPr id="3074" name="Picture 2" descr="A picture containing indoor, equipment&#10;&#10;Description automatically generated">
              <a:extLst>
                <a:ext uri="{FF2B5EF4-FFF2-40B4-BE49-F238E27FC236}">
                  <a16:creationId xmlns:a16="http://schemas.microsoft.com/office/drawing/2014/main" id="{4A0CA650-34D1-466D-950A-9A1AF1659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98800" cy="2065867"/>
            </a:xfrm>
            <a:prstGeom prst="rect">
              <a:avLst/>
            </a:prstGeom>
            <a:noFill/>
          </p:spPr>
        </p:pic>
        <p:pic>
          <p:nvPicPr>
            <p:cNvPr id="4098" name="Picture 2" descr="A picture containing text, indoor, wall, kitchen&#10;&#10;Description automatically generated">
              <a:extLst>
                <a:ext uri="{FF2B5EF4-FFF2-40B4-BE49-F238E27FC236}">
                  <a16:creationId xmlns:a16="http://schemas.microsoft.com/office/drawing/2014/main" id="{B0BD1980-39AF-4AC3-8C3A-2D757C83B5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99428"/>
              <a:ext cx="3098801" cy="2065867"/>
            </a:xfrm>
            <a:prstGeom prst="rect">
              <a:avLst/>
            </a:prstGeom>
            <a:noFill/>
          </p:spPr>
        </p:pic>
        <p:pic>
          <p:nvPicPr>
            <p:cNvPr id="6146" name="Picture 2" descr="A group of people posing for a photo&#10;&#10;Description automatically generated">
              <a:extLst>
                <a:ext uri="{FF2B5EF4-FFF2-40B4-BE49-F238E27FC236}">
                  <a16:creationId xmlns:a16="http://schemas.microsoft.com/office/drawing/2014/main" id="{A23D4241-DD14-4EA6-AA94-EA9BAF1823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9245" y="2099428"/>
              <a:ext cx="3098801" cy="2065867"/>
            </a:xfrm>
            <a:prstGeom prst="rect">
              <a:avLst/>
            </a:prstGeom>
            <a:noFill/>
          </p:spPr>
        </p:pic>
        <p:pic>
          <p:nvPicPr>
            <p:cNvPr id="7170" name="Picture 2" descr="May be an image of 2 people">
              <a:extLst>
                <a:ext uri="{FF2B5EF4-FFF2-40B4-BE49-F238E27FC236}">
                  <a16:creationId xmlns:a16="http://schemas.microsoft.com/office/drawing/2014/main" id="{0EA70D34-CA1C-4C18-9254-9ACECFF578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9771" y="0"/>
              <a:ext cx="3099757" cy="2065867"/>
            </a:xfrm>
            <a:prstGeom prst="rect">
              <a:avLst/>
            </a:prstGeom>
            <a:noFill/>
          </p:spPr>
        </p:pic>
        <p:pic>
          <p:nvPicPr>
            <p:cNvPr id="8194" name="Picture 2" descr="A group of people sitting at desks in a room&#10;&#10;Description automatically generated with low confidence">
              <a:extLst>
                <a:ext uri="{FF2B5EF4-FFF2-40B4-BE49-F238E27FC236}">
                  <a16:creationId xmlns:a16="http://schemas.microsoft.com/office/drawing/2014/main" id="{A45B2AAF-1D25-4398-921C-E966167B9B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2114" y="2099428"/>
              <a:ext cx="3099757" cy="2065867"/>
            </a:xfrm>
            <a:prstGeom prst="rect">
              <a:avLst/>
            </a:prstGeom>
            <a:noFill/>
          </p:spPr>
        </p:pic>
        <p:pic>
          <p:nvPicPr>
            <p:cNvPr id="9218" name="Picture 2" descr="May be an image of 2 people">
              <a:extLst>
                <a:ext uri="{FF2B5EF4-FFF2-40B4-BE49-F238E27FC236}">
                  <a16:creationId xmlns:a16="http://schemas.microsoft.com/office/drawing/2014/main" id="{C4AC730A-D108-46DD-847D-37A6992A16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0505" y="-1"/>
              <a:ext cx="3099757" cy="2065867"/>
            </a:xfrm>
            <a:prstGeom prst="rect">
              <a:avLst/>
            </a:prstGeom>
            <a:noFill/>
          </p:spPr>
        </p:pic>
      </p:grpSp>
      <p:pic>
        <p:nvPicPr>
          <p:cNvPr id="10242" name="Picture 2" descr="A picture containing ground, rock, outdoor, rocky&#10;&#10;Description automatically generated">
            <a:extLst>
              <a:ext uri="{FF2B5EF4-FFF2-40B4-BE49-F238E27FC236}">
                <a16:creationId xmlns:a16="http://schemas.microsoft.com/office/drawing/2014/main" id="{F48DEE21-8570-4541-9AAB-FFCE3C06DB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69036" y="4250205"/>
            <a:ext cx="3822965" cy="2552626"/>
          </a:xfrm>
          <a:prstGeom prst="rect">
            <a:avLst/>
          </a:prstGeom>
          <a:noFill/>
        </p:spPr>
      </p:pic>
      <p:pic>
        <p:nvPicPr>
          <p:cNvPr id="13" name="Picture 12">
            <a:extLst>
              <a:ext uri="{FF2B5EF4-FFF2-40B4-BE49-F238E27FC236}">
                <a16:creationId xmlns:a16="http://schemas.microsoft.com/office/drawing/2014/main" id="{C4B0DF3B-3EE7-4F1F-B402-384B7B9AE5EF}"/>
              </a:ext>
            </a:extLst>
          </p:cNvPr>
          <p:cNvPicPr>
            <a:picLocks noChangeAspect="1"/>
          </p:cNvPicPr>
          <p:nvPr/>
        </p:nvPicPr>
        <p:blipFill>
          <a:blip r:embed="rId10"/>
          <a:stretch>
            <a:fillRect/>
          </a:stretch>
        </p:blipFill>
        <p:spPr>
          <a:xfrm>
            <a:off x="0" y="4426901"/>
            <a:ext cx="2031900" cy="2199234"/>
          </a:xfrm>
          <a:prstGeom prst="rect">
            <a:avLst/>
          </a:prstGeom>
        </p:spPr>
      </p:pic>
      <p:sp>
        <p:nvSpPr>
          <p:cNvPr id="16" name="TextBox 15">
            <a:extLst>
              <a:ext uri="{FF2B5EF4-FFF2-40B4-BE49-F238E27FC236}">
                <a16:creationId xmlns:a16="http://schemas.microsoft.com/office/drawing/2014/main" id="{357A6103-D810-40F1-9D95-E76252925684}"/>
              </a:ext>
            </a:extLst>
          </p:cNvPr>
          <p:cNvSpPr txBox="1"/>
          <p:nvPr/>
        </p:nvSpPr>
        <p:spPr>
          <a:xfrm>
            <a:off x="2021841" y="4279963"/>
            <a:ext cx="6217920" cy="2462213"/>
          </a:xfrm>
          <a:prstGeom prst="rect">
            <a:avLst/>
          </a:prstGeom>
          <a:noFill/>
        </p:spPr>
        <p:txBody>
          <a:bodyPr wrap="square">
            <a:spAutoFit/>
          </a:bodyPr>
          <a:lstStyle/>
          <a:p>
            <a:pPr algn="just">
              <a:spcBef>
                <a:spcPts val="1200"/>
              </a:spcBef>
            </a:pPr>
            <a:r>
              <a:rPr lang="en-US" sz="1800" b="1" dirty="0" err="1">
                <a:effectLst/>
                <a:latin typeface="BPG Arial"/>
                <a:ea typeface="Sylfaen" panose="010A0502050306030303" pitchFamily="18" charset="0"/>
              </a:rPr>
              <a:t>Idealab</a:t>
            </a:r>
            <a:r>
              <a:rPr lang="en-US" sz="1800" dirty="0">
                <a:effectLst/>
                <a:latin typeface="BPG Arial"/>
                <a:ea typeface="Sylfaen" panose="010A0502050306030303" pitchFamily="18" charset="0"/>
              </a:rPr>
              <a:t> is a space where all interested young people and students can come up with an interesting idea and use modern technologies to implement it. </a:t>
            </a:r>
          </a:p>
          <a:p>
            <a:pPr algn="just">
              <a:spcBef>
                <a:spcPts val="1200"/>
              </a:spcBef>
            </a:pPr>
            <a:r>
              <a:rPr lang="en-US" sz="1800" dirty="0">
                <a:effectLst/>
                <a:latin typeface="BPG Arial"/>
                <a:ea typeface="Sylfaen" panose="010A0502050306030303" pitchFamily="18" charset="0"/>
              </a:rPr>
              <a:t>The lab has a convenient workspace. It is equipped with modern equipment and inventory of electronic engineering such as 3D printer, laser cutter, CNC machine, oscilloscope, signal generators, multimeters, Arduino and Raspberry modules, various types of sensors. </a:t>
            </a:r>
            <a:endParaRPr lang="ka-GE" dirty="0"/>
          </a:p>
        </p:txBody>
      </p:sp>
    </p:spTree>
    <p:extLst>
      <p:ext uri="{BB962C8B-B14F-4D97-AF65-F5344CB8AC3E}">
        <p14:creationId xmlns:p14="http://schemas.microsoft.com/office/powerpoint/2010/main" val="827558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214</Words>
  <Application>Microsoft Office PowerPoint</Application>
  <PresentationFormat>Widescreen</PresentationFormat>
  <Paragraphs>38</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BPG Arial</vt:lpstr>
      <vt:lpstr>Calibri</vt:lpstr>
      <vt:lpstr>Calibri body</vt:lpstr>
      <vt:lpstr>Calibri Light</vt:lpstr>
      <vt:lpstr>Sylfaen</vt:lpstr>
      <vt:lpstr>Office Theme</vt:lpstr>
      <vt:lpstr>PowerPoint Presentation</vt:lpstr>
      <vt:lpstr>The University of Georgia (from 2004)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Irakli Noselidze (121241)</dc:creator>
  <cp:lastModifiedBy>Irakli Noselidze (121241)</cp:lastModifiedBy>
  <cp:revision>9</cp:revision>
  <dcterms:created xsi:type="dcterms:W3CDTF">2021-09-06T08:06:15Z</dcterms:created>
  <dcterms:modified xsi:type="dcterms:W3CDTF">2021-09-06T10:32:32Z</dcterms:modified>
</cp:coreProperties>
</file>